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49" r:id="rId2"/>
    <p:sldMasterId id="2147483650" r:id="rId3"/>
  </p:sldMasterIdLst>
  <p:notesMasterIdLst>
    <p:notesMasterId r:id="rId152"/>
  </p:notesMasterIdLst>
  <p:handoutMasterIdLst>
    <p:handoutMasterId r:id="rId153"/>
  </p:handoutMasterIdLst>
  <p:sldIdLst>
    <p:sldId id="257" r:id="rId4"/>
    <p:sldId id="258" r:id="rId5"/>
    <p:sldId id="259" r:id="rId6"/>
    <p:sldId id="260" r:id="rId7"/>
    <p:sldId id="261" r:id="rId8"/>
    <p:sldId id="262" r:id="rId9"/>
    <p:sldId id="263" r:id="rId10"/>
    <p:sldId id="264" r:id="rId11"/>
    <p:sldId id="265"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Lst>
  <p:sldSz cx="12858750" cy="723265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445" indent="-18224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065"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320" indent="-55372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7940"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5365" algn="l" defTabSz="913765"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2565" algn="l" defTabSz="913765"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199765" algn="l" defTabSz="913765"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6330" algn="l" defTabSz="913765"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F9F9F9"/>
    <a:srgbClr val="C00000"/>
    <a:srgbClr val="F0F0F0"/>
    <a:srgbClr val="2DDE45"/>
    <a:srgbClr val="000000"/>
    <a:srgbClr val="FFFFFF"/>
    <a:srgbClr val="66CCFF"/>
    <a:srgbClr val="125B26"/>
    <a:srgbClr val="27B2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1" autoAdjust="0"/>
    <p:restoredTop sz="38122" autoAdjust="0"/>
  </p:normalViewPr>
  <p:slideViewPr>
    <p:cSldViewPr>
      <p:cViewPr varScale="1">
        <p:scale>
          <a:sx n="108" d="100"/>
          <a:sy n="108" d="100"/>
        </p:scale>
        <p:origin x="-432" y="-96"/>
      </p:cViewPr>
      <p:guideLst>
        <p:guide orient="horz" pos="313"/>
        <p:guide orient="horz" pos="4174"/>
        <p:guide pos="4050"/>
        <p:guide pos="557"/>
        <p:guide pos="7497"/>
        <p:guide pos="6908"/>
      </p:guideLst>
    </p:cSldViewPr>
  </p:slideViewPr>
  <p:outlineViewPr>
    <p:cViewPr>
      <p:scale>
        <a:sx n="100" d="100"/>
        <a:sy n="100" d="100"/>
      </p:scale>
      <p:origin x="0" y="0"/>
    </p:cViewPr>
  </p:outlineViewPr>
  <p:notesTextViewPr>
    <p:cViewPr>
      <p:scale>
        <a:sx n="1" d="1"/>
        <a:sy n="1" d="1"/>
      </p:scale>
      <p:origin x="0" y="0"/>
    </p:cViewPr>
  </p:notesTextViewPr>
  <p:sorterViewPr>
    <p:cViewPr>
      <p:scale>
        <a:sx n="86" d="100"/>
        <a:sy n="86"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38" Type="http://schemas.openxmlformats.org/officeDocument/2006/relationships/slide" Target="slides/slide135.xml"/><Relationship Id="rId154" Type="http://schemas.openxmlformats.org/officeDocument/2006/relationships/presProps" Target="presProp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144" Type="http://schemas.openxmlformats.org/officeDocument/2006/relationships/slide" Target="slides/slide141.xml"/><Relationship Id="rId149" Type="http://schemas.openxmlformats.org/officeDocument/2006/relationships/slide" Target="slides/slide14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slide" Target="slides/slide147.xml"/><Relationship Id="rId155" Type="http://schemas.openxmlformats.org/officeDocument/2006/relationships/viewProps" Target="viewProps.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32" Type="http://schemas.openxmlformats.org/officeDocument/2006/relationships/slide" Target="slides/slide129.xml"/><Relationship Id="rId140" Type="http://schemas.openxmlformats.org/officeDocument/2006/relationships/slide" Target="slides/slide137.xml"/><Relationship Id="rId145" Type="http://schemas.openxmlformats.org/officeDocument/2006/relationships/slide" Target="slides/slide142.xml"/><Relationship Id="rId15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slide" Target="slides/slide127.xml"/><Relationship Id="rId135" Type="http://schemas.openxmlformats.org/officeDocument/2006/relationships/slide" Target="slides/slide132.xml"/><Relationship Id="rId143" Type="http://schemas.openxmlformats.org/officeDocument/2006/relationships/slide" Target="slides/slide140.xml"/><Relationship Id="rId148" Type="http://schemas.openxmlformats.org/officeDocument/2006/relationships/slide" Target="slides/slide145.xml"/><Relationship Id="rId151" Type="http://schemas.openxmlformats.org/officeDocument/2006/relationships/slide" Target="slides/slide148.xml"/><Relationship Id="rId156"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768"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Broadway" panose="04040905080B02020502" pitchFamily="82" charset="0"/>
            </a:endParaRPr>
          </a:p>
        </p:txBody>
      </p:sp>
      <p:sp>
        <p:nvSpPr>
          <p:cNvPr id="1049769"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latin typeface="Broadway" panose="04040905080B02020502" pitchFamily="82" charset="0"/>
              </a:rPr>
              <a:t>2021/1/27</a:t>
            </a:fld>
            <a:endParaRPr lang="zh-CN" altLang="en-US" dirty="0">
              <a:latin typeface="Broadway" panose="04040905080B02020502" pitchFamily="82" charset="0"/>
            </a:endParaRPr>
          </a:p>
        </p:txBody>
      </p:sp>
      <p:sp>
        <p:nvSpPr>
          <p:cNvPr id="1049770"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Broadway" panose="04040905080B02020502" pitchFamily="82" charset="0"/>
            </a:endParaRPr>
          </a:p>
        </p:txBody>
      </p:sp>
      <p:sp>
        <p:nvSpPr>
          <p:cNvPr id="1049771"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latin typeface="Broadway" panose="04040905080B02020502" pitchFamily="82" charset="0"/>
              </a:rPr>
              <a:t>‹#›</a:t>
            </a:fld>
            <a:endParaRPr lang="zh-CN" altLang="en-US" dirty="0">
              <a:latin typeface="Broadway" panose="04040905080B02020502" pitchFamily="82" charset="0"/>
            </a:endParaRPr>
          </a:p>
        </p:txBody>
      </p:sp>
    </p:spTree>
    <p:extLst>
      <p:ext uri="{BB962C8B-B14F-4D97-AF65-F5344CB8AC3E}">
        <p14:creationId xmlns:p14="http://schemas.microsoft.com/office/powerpoint/2010/main" val="19251027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76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Broadway" panose="04040905080B02020502" pitchFamily="82" charset="0"/>
              </a:defRPr>
            </a:lvl1pPr>
          </a:lstStyle>
          <a:p>
            <a:endParaRPr lang="zh-CN" altLang="en-US" dirty="0"/>
          </a:p>
        </p:txBody>
      </p:sp>
      <p:sp>
        <p:nvSpPr>
          <p:cNvPr id="104976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Broadway" panose="04040905080B02020502" pitchFamily="82" charset="0"/>
              </a:defRPr>
            </a:lvl1pPr>
          </a:lstStyle>
          <a:p>
            <a:fld id="{06024D97-E667-405D-B634-E583E2108D71}" type="datetimeFigureOut">
              <a:rPr lang="zh-CN" altLang="en-US" smtClean="0"/>
              <a:t>2021/1/27</a:t>
            </a:fld>
            <a:endParaRPr lang="zh-CN" altLang="en-US" dirty="0"/>
          </a:p>
        </p:txBody>
      </p:sp>
      <p:sp>
        <p:nvSpPr>
          <p:cNvPr id="104976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dirty="0" smtClean="0"/>
          </a:p>
        </p:txBody>
      </p:sp>
      <p:sp>
        <p:nvSpPr>
          <p:cNvPr id="104976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dirty="0" smtClean="0"/>
              <a:t>单击此处编辑母版文本样式</a:t>
            </a:r>
          </a:p>
          <a:p>
            <a:pPr lvl="1"/>
            <a:r>
              <a:rPr lang="zh-CN" altLang="en-US" noProof="0" dirty="0" smtClean="0"/>
              <a:t>第二级</a:t>
            </a:r>
          </a:p>
          <a:p>
            <a:pPr lvl="2"/>
            <a:r>
              <a:rPr lang="zh-CN" altLang="en-US" noProof="0" dirty="0" smtClean="0"/>
              <a:t>第三级</a:t>
            </a:r>
          </a:p>
          <a:p>
            <a:pPr lvl="3"/>
            <a:r>
              <a:rPr lang="zh-CN" altLang="en-US" noProof="0" dirty="0" smtClean="0"/>
              <a:t>第四级</a:t>
            </a:r>
          </a:p>
          <a:p>
            <a:pPr lvl="4"/>
            <a:r>
              <a:rPr lang="zh-CN" altLang="en-US" noProof="0" dirty="0" smtClean="0"/>
              <a:t>第五级</a:t>
            </a:r>
          </a:p>
        </p:txBody>
      </p:sp>
      <p:sp>
        <p:nvSpPr>
          <p:cNvPr id="104976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Broadway" panose="04040905080B02020502" pitchFamily="82" charset="0"/>
              </a:defRPr>
            </a:lvl1pPr>
          </a:lstStyle>
          <a:p>
            <a:endParaRPr lang="zh-CN" altLang="en-US" dirty="0"/>
          </a:p>
        </p:txBody>
      </p:sp>
      <p:sp>
        <p:nvSpPr>
          <p:cNvPr id="104976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atin typeface="Broadway" panose="04040905080B02020502" pitchFamily="82" charset="0"/>
              </a:defRPr>
            </a:lvl1pPr>
          </a:lstStyle>
          <a:p>
            <a:fld id="{418F03C3-53C1-4F10-8DAF-D1F318E96C6E}" type="slidenum">
              <a:rPr lang="zh-CN" altLang="en-US" smtClean="0"/>
              <a:t>‹#›</a:t>
            </a:fld>
            <a:endParaRPr lang="zh-CN" altLang="en-US" dirty="0"/>
          </a:p>
        </p:txBody>
      </p:sp>
    </p:spTree>
    <p:extLst>
      <p:ext uri="{BB962C8B-B14F-4D97-AF65-F5344CB8AC3E}">
        <p14:creationId xmlns:p14="http://schemas.microsoft.com/office/powerpoint/2010/main" val="12531080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Broadway" panose="04040905080B02020502" pitchFamily="82" charset="0"/>
        <a:ea typeface="+mn-ea"/>
        <a:cs typeface="+mn-cs"/>
      </a:defRPr>
    </a:lvl1pPr>
    <a:lvl2pPr marL="455295" algn="l" rtl="0" eaLnBrk="0" fontAlgn="base" hangingPunct="0">
      <a:spcBef>
        <a:spcPct val="30000"/>
      </a:spcBef>
      <a:spcAft>
        <a:spcPct val="0"/>
      </a:spcAft>
      <a:defRPr sz="1300" kern="1200">
        <a:solidFill>
          <a:schemeClr val="tx1"/>
        </a:solidFill>
        <a:latin typeface="Broadway" panose="04040905080B02020502" pitchFamily="82" charset="0"/>
        <a:ea typeface="+mn-ea"/>
        <a:cs typeface="+mn-cs"/>
      </a:defRPr>
    </a:lvl2pPr>
    <a:lvl3pPr marL="912495" algn="l" rtl="0" eaLnBrk="0" fontAlgn="base" hangingPunct="0">
      <a:spcBef>
        <a:spcPct val="30000"/>
      </a:spcBef>
      <a:spcAft>
        <a:spcPct val="0"/>
      </a:spcAft>
      <a:defRPr sz="1300" kern="1200">
        <a:solidFill>
          <a:schemeClr val="tx1"/>
        </a:solidFill>
        <a:latin typeface="Broadway" panose="04040905080B02020502" pitchFamily="82" charset="0"/>
        <a:ea typeface="+mn-ea"/>
        <a:cs typeface="+mn-cs"/>
      </a:defRPr>
    </a:lvl3pPr>
    <a:lvl4pPr marL="1369695" algn="l" rtl="0" eaLnBrk="0" fontAlgn="base" hangingPunct="0">
      <a:spcBef>
        <a:spcPct val="30000"/>
      </a:spcBef>
      <a:spcAft>
        <a:spcPct val="0"/>
      </a:spcAft>
      <a:defRPr sz="1300" kern="1200">
        <a:solidFill>
          <a:schemeClr val="tx1"/>
        </a:solidFill>
        <a:latin typeface="Broadway" panose="04040905080B02020502" pitchFamily="82" charset="0"/>
        <a:ea typeface="+mn-ea"/>
        <a:cs typeface="+mn-cs"/>
      </a:defRPr>
    </a:lvl4pPr>
    <a:lvl5pPr marL="1826895" algn="l" rtl="0" eaLnBrk="0" fontAlgn="base" hangingPunct="0">
      <a:spcBef>
        <a:spcPct val="30000"/>
      </a:spcBef>
      <a:spcAft>
        <a:spcPct val="0"/>
      </a:spcAft>
      <a:defRPr sz="1300" kern="1200">
        <a:solidFill>
          <a:schemeClr val="tx1"/>
        </a:solidFill>
        <a:latin typeface="Broadway" panose="04040905080B02020502" pitchFamily="82" charset="0"/>
        <a:ea typeface="+mn-ea"/>
        <a:cs typeface="+mn-cs"/>
      </a:defRPr>
    </a:lvl5pPr>
    <a:lvl6pPr marL="2284730" algn="l" defTabSz="913765" rtl="0" eaLnBrk="1" latinLnBrk="0" hangingPunct="1">
      <a:defRPr sz="1300" kern="1200">
        <a:solidFill>
          <a:schemeClr val="tx1"/>
        </a:solidFill>
        <a:latin typeface="+mn-lt"/>
        <a:ea typeface="+mn-ea"/>
        <a:cs typeface="+mn-cs"/>
      </a:defRPr>
    </a:lvl6pPr>
    <a:lvl7pPr marL="2741930" algn="l" defTabSz="913765" rtl="0" eaLnBrk="1" latinLnBrk="0" hangingPunct="1">
      <a:defRPr sz="1300" kern="1200">
        <a:solidFill>
          <a:schemeClr val="tx1"/>
        </a:solidFill>
        <a:latin typeface="+mn-lt"/>
        <a:ea typeface="+mn-ea"/>
        <a:cs typeface="+mn-cs"/>
      </a:defRPr>
    </a:lvl7pPr>
    <a:lvl8pPr marL="3199130" algn="l" defTabSz="913765" rtl="0" eaLnBrk="1" latinLnBrk="0" hangingPunct="1">
      <a:defRPr sz="1300" kern="1200">
        <a:solidFill>
          <a:schemeClr val="tx1"/>
        </a:solidFill>
        <a:latin typeface="+mn-lt"/>
        <a:ea typeface="+mn-ea"/>
        <a:cs typeface="+mn-cs"/>
      </a:defRPr>
    </a:lvl8pPr>
    <a:lvl9pPr marL="365569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幻灯片图像占位符 1"/>
          <p:cNvSpPr>
            <a:spLocks noGrp="1" noRot="1" noChangeAspect="1"/>
          </p:cNvSpPr>
          <p:nvPr>
            <p:ph type="sldImg"/>
          </p:nvPr>
        </p:nvSpPr>
        <p:spPr/>
      </p:sp>
      <p:sp>
        <p:nvSpPr>
          <p:cNvPr id="1048587" name="备注占位符 2"/>
          <p:cNvSpPr>
            <a:spLocks noGrp="1"/>
          </p:cNvSpPr>
          <p:nvPr>
            <p:ph type="body" idx="1"/>
          </p:nvPr>
        </p:nvSpPr>
        <p:spPr/>
        <p:txBody>
          <a:bodyPr/>
          <a:lstStyle/>
          <a:p>
            <a:endParaRPr lang="zh-CN" altLang="en-US"/>
          </a:p>
        </p:txBody>
      </p:sp>
      <p:sp>
        <p:nvSpPr>
          <p:cNvPr id="1048588" name="灯片编号占位符 3"/>
          <p:cNvSpPr>
            <a:spLocks noGrp="1"/>
          </p:cNvSpPr>
          <p:nvPr>
            <p:ph type="sldNum" sz="quarter" idx="10"/>
          </p:nvPr>
        </p:nvSpPr>
        <p:spPr/>
        <p:txBody>
          <a:bodyPr/>
          <a:lstStyle/>
          <a:p>
            <a:fld id="{8927DC7C-EA85-41EA-BE8E-3BC04B9579C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4" name="幻灯片图像占位符 1"/>
          <p:cNvSpPr>
            <a:spLocks noGrp="1" noRot="1" noChangeAspect="1"/>
          </p:cNvSpPr>
          <p:nvPr>
            <p:ph type="sldImg"/>
          </p:nvPr>
        </p:nvSpPr>
        <p:spPr/>
      </p:sp>
      <p:sp>
        <p:nvSpPr>
          <p:cNvPr id="1048745" name="备注占位符 2"/>
          <p:cNvSpPr>
            <a:spLocks noGrp="1"/>
          </p:cNvSpPr>
          <p:nvPr>
            <p:ph type="body" idx="1"/>
          </p:nvPr>
        </p:nvSpPr>
        <p:spPr/>
        <p:txBody>
          <a:bodyPr/>
          <a:lstStyle/>
          <a:p>
            <a:endParaRPr lang="zh-CN" altLang="en-US"/>
          </a:p>
        </p:txBody>
      </p:sp>
      <p:sp>
        <p:nvSpPr>
          <p:cNvPr id="1048746"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3" name="幻灯片图像占位符 1"/>
          <p:cNvSpPr>
            <a:spLocks noGrp="1" noRot="1" noChangeAspect="1"/>
          </p:cNvSpPr>
          <p:nvPr>
            <p:ph type="sldImg"/>
          </p:nvPr>
        </p:nvSpPr>
        <p:spPr/>
      </p:sp>
      <p:sp>
        <p:nvSpPr>
          <p:cNvPr id="1048764" name="备注占位符 2"/>
          <p:cNvSpPr>
            <a:spLocks noGrp="1"/>
          </p:cNvSpPr>
          <p:nvPr>
            <p:ph type="body" idx="1"/>
          </p:nvPr>
        </p:nvSpPr>
        <p:spPr/>
        <p:txBody>
          <a:bodyPr/>
          <a:lstStyle/>
          <a:p>
            <a:endParaRPr lang="zh-CN" altLang="en-US"/>
          </a:p>
        </p:txBody>
      </p:sp>
      <p:sp>
        <p:nvSpPr>
          <p:cNvPr id="1048765"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4" name="幻灯片图像占位符 1"/>
          <p:cNvSpPr>
            <a:spLocks noGrp="1" noRot="1" noChangeAspect="1"/>
          </p:cNvSpPr>
          <p:nvPr>
            <p:ph type="sldImg"/>
          </p:nvPr>
        </p:nvSpPr>
        <p:spPr/>
      </p:sp>
      <p:sp>
        <p:nvSpPr>
          <p:cNvPr id="1048785" name="备注占位符 2"/>
          <p:cNvSpPr>
            <a:spLocks noGrp="1"/>
          </p:cNvSpPr>
          <p:nvPr>
            <p:ph type="body" idx="1"/>
          </p:nvPr>
        </p:nvSpPr>
        <p:spPr/>
        <p:txBody>
          <a:bodyPr/>
          <a:lstStyle/>
          <a:p>
            <a:endParaRPr lang="zh-CN" altLang="en-US"/>
          </a:p>
        </p:txBody>
      </p:sp>
      <p:sp>
        <p:nvSpPr>
          <p:cNvPr id="1048786"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8" name="幻灯片图像占位符 1"/>
          <p:cNvSpPr>
            <a:spLocks noGrp="1" noRot="1" noChangeAspect="1"/>
          </p:cNvSpPr>
          <p:nvPr>
            <p:ph type="sldImg"/>
          </p:nvPr>
        </p:nvSpPr>
        <p:spPr/>
      </p:sp>
      <p:sp>
        <p:nvSpPr>
          <p:cNvPr id="1048799" name="备注占位符 2"/>
          <p:cNvSpPr>
            <a:spLocks noGrp="1"/>
          </p:cNvSpPr>
          <p:nvPr>
            <p:ph type="body" idx="1"/>
          </p:nvPr>
        </p:nvSpPr>
        <p:spPr/>
        <p:txBody>
          <a:bodyPr/>
          <a:lstStyle/>
          <a:p>
            <a:endParaRPr lang="zh-CN" altLang="en-US"/>
          </a:p>
        </p:txBody>
      </p:sp>
      <p:sp>
        <p:nvSpPr>
          <p:cNvPr id="1048800"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1" name="幻灯片图像占位符 1"/>
          <p:cNvSpPr>
            <a:spLocks noGrp="1" noRot="1" noChangeAspect="1"/>
          </p:cNvSpPr>
          <p:nvPr>
            <p:ph type="sldImg"/>
          </p:nvPr>
        </p:nvSpPr>
        <p:spPr/>
      </p:sp>
      <p:sp>
        <p:nvSpPr>
          <p:cNvPr id="1048812" name="备注占位符 2"/>
          <p:cNvSpPr>
            <a:spLocks noGrp="1"/>
          </p:cNvSpPr>
          <p:nvPr>
            <p:ph type="body" idx="1"/>
          </p:nvPr>
        </p:nvSpPr>
        <p:spPr/>
        <p:txBody>
          <a:bodyPr/>
          <a:lstStyle/>
          <a:p>
            <a:endParaRPr lang="zh-CN" altLang="en-US"/>
          </a:p>
        </p:txBody>
      </p:sp>
      <p:sp>
        <p:nvSpPr>
          <p:cNvPr id="1048813"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4" name="幻灯片图像占位符 1"/>
          <p:cNvSpPr>
            <a:spLocks noGrp="1" noRot="1" noChangeAspect="1"/>
          </p:cNvSpPr>
          <p:nvPr>
            <p:ph type="sldImg"/>
          </p:nvPr>
        </p:nvSpPr>
        <p:spPr/>
      </p:sp>
      <p:sp>
        <p:nvSpPr>
          <p:cNvPr id="1048825" name="备注占位符 2"/>
          <p:cNvSpPr>
            <a:spLocks noGrp="1"/>
          </p:cNvSpPr>
          <p:nvPr>
            <p:ph type="body" idx="1"/>
          </p:nvPr>
        </p:nvSpPr>
        <p:spPr/>
        <p:txBody>
          <a:bodyPr/>
          <a:lstStyle/>
          <a:p>
            <a:endParaRPr lang="zh-CN" altLang="en-US"/>
          </a:p>
        </p:txBody>
      </p:sp>
      <p:sp>
        <p:nvSpPr>
          <p:cNvPr id="1048826" name="灯片编号占位符 3"/>
          <p:cNvSpPr>
            <a:spLocks noGrp="1"/>
          </p:cNvSpPr>
          <p:nvPr>
            <p:ph type="sldNum" sz="quarter" idx="10"/>
          </p:nvPr>
        </p:nvSpPr>
        <p:spPr/>
        <p:txBody>
          <a:bodyPr/>
          <a:lstStyle/>
          <a:p>
            <a:fld id="{418F03C3-53C1-4F10-8DAF-D1F318E96C6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1" name="幻灯片图像占位符 1"/>
          <p:cNvSpPr>
            <a:spLocks noGrp="1" noRot="1" noChangeAspect="1"/>
          </p:cNvSpPr>
          <p:nvPr>
            <p:ph type="sldImg"/>
          </p:nvPr>
        </p:nvSpPr>
        <p:spPr/>
      </p:sp>
      <p:sp>
        <p:nvSpPr>
          <p:cNvPr id="1048842" name="备注占位符 2"/>
          <p:cNvSpPr>
            <a:spLocks noGrp="1"/>
          </p:cNvSpPr>
          <p:nvPr>
            <p:ph type="body" idx="1"/>
          </p:nvPr>
        </p:nvSpPr>
        <p:spPr/>
        <p:txBody>
          <a:bodyPr/>
          <a:lstStyle/>
          <a:p>
            <a:endParaRPr lang="zh-CN" altLang="en-US"/>
          </a:p>
        </p:txBody>
      </p:sp>
      <p:sp>
        <p:nvSpPr>
          <p:cNvPr id="1048843"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3" name="幻灯片图像占位符 1"/>
          <p:cNvSpPr>
            <a:spLocks noGrp="1" noRot="1" noChangeAspect="1"/>
          </p:cNvSpPr>
          <p:nvPr>
            <p:ph type="sldImg"/>
          </p:nvPr>
        </p:nvSpPr>
        <p:spPr/>
      </p:sp>
      <p:sp>
        <p:nvSpPr>
          <p:cNvPr id="1048854" name="备注占位符 2"/>
          <p:cNvSpPr>
            <a:spLocks noGrp="1"/>
          </p:cNvSpPr>
          <p:nvPr>
            <p:ph type="body" idx="1"/>
          </p:nvPr>
        </p:nvSpPr>
        <p:spPr/>
        <p:txBody>
          <a:bodyPr/>
          <a:lstStyle/>
          <a:p>
            <a:endParaRPr lang="zh-CN" altLang="en-US"/>
          </a:p>
        </p:txBody>
      </p:sp>
      <p:sp>
        <p:nvSpPr>
          <p:cNvPr id="1048855"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65" name="幻灯片图像占位符 1"/>
          <p:cNvSpPr>
            <a:spLocks noGrp="1" noRot="1" noChangeAspect="1"/>
          </p:cNvSpPr>
          <p:nvPr>
            <p:ph type="sldImg"/>
          </p:nvPr>
        </p:nvSpPr>
        <p:spPr/>
      </p:sp>
      <p:sp>
        <p:nvSpPr>
          <p:cNvPr id="1048866" name="备注占位符 2"/>
          <p:cNvSpPr>
            <a:spLocks noGrp="1"/>
          </p:cNvSpPr>
          <p:nvPr>
            <p:ph type="body" idx="1"/>
          </p:nvPr>
        </p:nvSpPr>
        <p:spPr/>
        <p:txBody>
          <a:bodyPr/>
          <a:lstStyle/>
          <a:p>
            <a:endParaRPr lang="zh-CN" altLang="en-US"/>
          </a:p>
        </p:txBody>
      </p:sp>
      <p:sp>
        <p:nvSpPr>
          <p:cNvPr id="1048867"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85" name="幻灯片图像占位符 1"/>
          <p:cNvSpPr>
            <a:spLocks noGrp="1" noRot="1" noChangeAspect="1"/>
          </p:cNvSpPr>
          <p:nvPr>
            <p:ph type="sldImg"/>
          </p:nvPr>
        </p:nvSpPr>
        <p:spPr/>
      </p:sp>
      <p:sp>
        <p:nvSpPr>
          <p:cNvPr id="1048886" name="备注占位符 2"/>
          <p:cNvSpPr>
            <a:spLocks noGrp="1"/>
          </p:cNvSpPr>
          <p:nvPr>
            <p:ph type="body" idx="1"/>
          </p:nvPr>
        </p:nvSpPr>
        <p:spPr/>
        <p:txBody>
          <a:bodyPr/>
          <a:lstStyle/>
          <a:p>
            <a:endParaRPr lang="zh-CN" altLang="en-US"/>
          </a:p>
        </p:txBody>
      </p:sp>
      <p:sp>
        <p:nvSpPr>
          <p:cNvPr id="1048887"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8" name="幻灯片图像占位符 1"/>
          <p:cNvSpPr>
            <a:spLocks noGrp="1" noRot="1" noChangeAspect="1"/>
          </p:cNvSpPr>
          <p:nvPr>
            <p:ph type="sldImg"/>
          </p:nvPr>
        </p:nvSpPr>
        <p:spPr/>
      </p:sp>
      <p:sp>
        <p:nvSpPr>
          <p:cNvPr id="1048619" name="备注占位符 2"/>
          <p:cNvSpPr>
            <a:spLocks noGrp="1"/>
          </p:cNvSpPr>
          <p:nvPr>
            <p:ph type="body" idx="1"/>
          </p:nvPr>
        </p:nvSpPr>
        <p:spPr/>
        <p:txBody>
          <a:bodyPr/>
          <a:lstStyle/>
          <a:p>
            <a:endParaRPr lang="zh-CN" altLang="en-US"/>
          </a:p>
        </p:txBody>
      </p:sp>
      <p:sp>
        <p:nvSpPr>
          <p:cNvPr id="1048620"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3" name="幻灯片图像占位符 1"/>
          <p:cNvSpPr>
            <a:spLocks noGrp="1" noRot="1" noChangeAspect="1"/>
          </p:cNvSpPr>
          <p:nvPr>
            <p:ph type="sldImg"/>
          </p:nvPr>
        </p:nvSpPr>
        <p:spPr/>
      </p:sp>
      <p:sp>
        <p:nvSpPr>
          <p:cNvPr id="1048894" name="备注占位符 2"/>
          <p:cNvSpPr>
            <a:spLocks noGrp="1"/>
          </p:cNvSpPr>
          <p:nvPr>
            <p:ph type="body" idx="1"/>
          </p:nvPr>
        </p:nvSpPr>
        <p:spPr/>
        <p:txBody>
          <a:bodyPr/>
          <a:lstStyle/>
          <a:p>
            <a:endParaRPr lang="zh-CN" altLang="en-US"/>
          </a:p>
        </p:txBody>
      </p:sp>
      <p:sp>
        <p:nvSpPr>
          <p:cNvPr id="1048895"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01" name="幻灯片图像占位符 1"/>
          <p:cNvSpPr>
            <a:spLocks noGrp="1" noRot="1" noChangeAspect="1"/>
          </p:cNvSpPr>
          <p:nvPr>
            <p:ph type="sldImg"/>
          </p:nvPr>
        </p:nvSpPr>
        <p:spPr/>
      </p:sp>
      <p:sp>
        <p:nvSpPr>
          <p:cNvPr id="1048902" name="备注占位符 2"/>
          <p:cNvSpPr>
            <a:spLocks noGrp="1"/>
          </p:cNvSpPr>
          <p:nvPr>
            <p:ph type="body" idx="1"/>
          </p:nvPr>
        </p:nvSpPr>
        <p:spPr/>
        <p:txBody>
          <a:bodyPr/>
          <a:lstStyle/>
          <a:p>
            <a:endParaRPr lang="zh-CN" altLang="en-US"/>
          </a:p>
        </p:txBody>
      </p:sp>
      <p:sp>
        <p:nvSpPr>
          <p:cNvPr id="1048903"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13" name="幻灯片图像占位符 1"/>
          <p:cNvSpPr>
            <a:spLocks noGrp="1" noRot="1" noChangeAspect="1"/>
          </p:cNvSpPr>
          <p:nvPr>
            <p:ph type="sldImg"/>
          </p:nvPr>
        </p:nvSpPr>
        <p:spPr/>
      </p:sp>
      <p:sp>
        <p:nvSpPr>
          <p:cNvPr id="1048914" name="备注占位符 2"/>
          <p:cNvSpPr>
            <a:spLocks noGrp="1"/>
          </p:cNvSpPr>
          <p:nvPr>
            <p:ph type="body" idx="1"/>
          </p:nvPr>
        </p:nvSpPr>
        <p:spPr/>
        <p:txBody>
          <a:bodyPr/>
          <a:lstStyle/>
          <a:p>
            <a:endParaRPr lang="zh-CN" altLang="en-US"/>
          </a:p>
        </p:txBody>
      </p:sp>
      <p:sp>
        <p:nvSpPr>
          <p:cNvPr id="1048915"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25" name="幻灯片图像占位符 1"/>
          <p:cNvSpPr>
            <a:spLocks noGrp="1" noRot="1" noChangeAspect="1"/>
          </p:cNvSpPr>
          <p:nvPr>
            <p:ph type="sldImg"/>
          </p:nvPr>
        </p:nvSpPr>
        <p:spPr/>
      </p:sp>
      <p:sp>
        <p:nvSpPr>
          <p:cNvPr id="1048926" name="备注占位符 2"/>
          <p:cNvSpPr>
            <a:spLocks noGrp="1"/>
          </p:cNvSpPr>
          <p:nvPr>
            <p:ph type="body" idx="1"/>
          </p:nvPr>
        </p:nvSpPr>
        <p:spPr/>
        <p:txBody>
          <a:bodyPr/>
          <a:lstStyle/>
          <a:p>
            <a:endParaRPr lang="zh-CN" altLang="en-US"/>
          </a:p>
        </p:txBody>
      </p:sp>
      <p:sp>
        <p:nvSpPr>
          <p:cNvPr id="1048927" name="灯片编号占位符 3"/>
          <p:cNvSpPr>
            <a:spLocks noGrp="1"/>
          </p:cNvSpPr>
          <p:nvPr>
            <p:ph type="sldNum" sz="quarter" idx="10"/>
          </p:nvPr>
        </p:nvSpPr>
        <p:spPr/>
        <p:txBody>
          <a:bodyPr/>
          <a:lstStyle/>
          <a:p>
            <a:fld id="{418F03C3-53C1-4F10-8DAF-D1F318E96C6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37" name="幻灯片图像占位符 1"/>
          <p:cNvSpPr>
            <a:spLocks noGrp="1" noRot="1" noChangeAspect="1"/>
          </p:cNvSpPr>
          <p:nvPr>
            <p:ph type="sldImg"/>
          </p:nvPr>
        </p:nvSpPr>
        <p:spPr/>
      </p:sp>
      <p:sp>
        <p:nvSpPr>
          <p:cNvPr id="1048938" name="备注占位符 2"/>
          <p:cNvSpPr>
            <a:spLocks noGrp="1"/>
          </p:cNvSpPr>
          <p:nvPr>
            <p:ph type="body" idx="1"/>
          </p:nvPr>
        </p:nvSpPr>
        <p:spPr/>
        <p:txBody>
          <a:bodyPr/>
          <a:lstStyle/>
          <a:p>
            <a:endParaRPr lang="zh-CN" altLang="en-US"/>
          </a:p>
        </p:txBody>
      </p:sp>
      <p:sp>
        <p:nvSpPr>
          <p:cNvPr id="1048939" name="灯片编号占位符 3"/>
          <p:cNvSpPr>
            <a:spLocks noGrp="1"/>
          </p:cNvSpPr>
          <p:nvPr>
            <p:ph type="sldNum" sz="quarter" idx="10"/>
          </p:nvPr>
        </p:nvSpPr>
        <p:spPr/>
        <p:txBody>
          <a:bodyPr/>
          <a:lstStyle/>
          <a:p>
            <a:fld id="{418F03C3-53C1-4F10-8DAF-D1F318E96C6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0" name="幻灯片图像占位符 1"/>
          <p:cNvSpPr>
            <a:spLocks noGrp="1" noRot="1" noChangeAspect="1"/>
          </p:cNvSpPr>
          <p:nvPr>
            <p:ph type="sldImg"/>
          </p:nvPr>
        </p:nvSpPr>
        <p:spPr/>
      </p:sp>
      <p:sp>
        <p:nvSpPr>
          <p:cNvPr id="1048951" name="备注占位符 2"/>
          <p:cNvSpPr>
            <a:spLocks noGrp="1"/>
          </p:cNvSpPr>
          <p:nvPr>
            <p:ph type="body" idx="1"/>
          </p:nvPr>
        </p:nvSpPr>
        <p:spPr/>
        <p:txBody>
          <a:bodyPr/>
          <a:lstStyle/>
          <a:p>
            <a:endParaRPr lang="zh-CN" altLang="en-US"/>
          </a:p>
        </p:txBody>
      </p:sp>
      <p:sp>
        <p:nvSpPr>
          <p:cNvPr id="1048952" name="灯片编号占位符 3"/>
          <p:cNvSpPr>
            <a:spLocks noGrp="1"/>
          </p:cNvSpPr>
          <p:nvPr>
            <p:ph type="sldNum" sz="quarter" idx="10"/>
          </p:nvPr>
        </p:nvSpPr>
        <p:spPr/>
        <p:txBody>
          <a:bodyPr/>
          <a:lstStyle/>
          <a:p>
            <a:fld id="{418F03C3-53C1-4F10-8DAF-D1F318E96C6E}"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66" name="幻灯片图像占位符 1"/>
          <p:cNvSpPr>
            <a:spLocks noGrp="1" noRot="1" noChangeAspect="1"/>
          </p:cNvSpPr>
          <p:nvPr>
            <p:ph type="sldImg"/>
          </p:nvPr>
        </p:nvSpPr>
        <p:spPr/>
      </p:sp>
      <p:sp>
        <p:nvSpPr>
          <p:cNvPr id="1048967" name="备注占位符 2"/>
          <p:cNvSpPr>
            <a:spLocks noGrp="1"/>
          </p:cNvSpPr>
          <p:nvPr>
            <p:ph type="body" idx="1"/>
          </p:nvPr>
        </p:nvSpPr>
        <p:spPr/>
        <p:txBody>
          <a:bodyPr/>
          <a:lstStyle/>
          <a:p>
            <a:endParaRPr lang="zh-CN" altLang="en-US"/>
          </a:p>
        </p:txBody>
      </p:sp>
      <p:sp>
        <p:nvSpPr>
          <p:cNvPr id="1048968" name="灯片编号占位符 3"/>
          <p:cNvSpPr>
            <a:spLocks noGrp="1"/>
          </p:cNvSpPr>
          <p:nvPr>
            <p:ph type="sldNum" sz="quarter" idx="10"/>
          </p:nvPr>
        </p:nvSpPr>
        <p:spPr/>
        <p:txBody>
          <a:bodyPr/>
          <a:lstStyle/>
          <a:p>
            <a:fld id="{418F03C3-53C1-4F10-8DAF-D1F318E96C6E}"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77" name="幻灯片图像占位符 1"/>
          <p:cNvSpPr>
            <a:spLocks noGrp="1" noRot="1" noChangeAspect="1"/>
          </p:cNvSpPr>
          <p:nvPr>
            <p:ph type="sldImg"/>
          </p:nvPr>
        </p:nvSpPr>
        <p:spPr/>
      </p:sp>
      <p:sp>
        <p:nvSpPr>
          <p:cNvPr id="1048978" name="备注占位符 2"/>
          <p:cNvSpPr>
            <a:spLocks noGrp="1"/>
          </p:cNvSpPr>
          <p:nvPr>
            <p:ph type="body" idx="1"/>
          </p:nvPr>
        </p:nvSpPr>
        <p:spPr/>
        <p:txBody>
          <a:bodyPr/>
          <a:lstStyle/>
          <a:p>
            <a:endParaRPr lang="zh-CN" altLang="en-US"/>
          </a:p>
        </p:txBody>
      </p:sp>
      <p:sp>
        <p:nvSpPr>
          <p:cNvPr id="1048979" name="灯片编号占位符 3"/>
          <p:cNvSpPr>
            <a:spLocks noGrp="1"/>
          </p:cNvSpPr>
          <p:nvPr>
            <p:ph type="sldNum" sz="quarter" idx="10"/>
          </p:nvPr>
        </p:nvSpPr>
        <p:spPr/>
        <p:txBody>
          <a:bodyPr/>
          <a:lstStyle/>
          <a:p>
            <a:fld id="{418F03C3-53C1-4F10-8DAF-D1F318E96C6E}"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98" name="幻灯片图像占位符 1"/>
          <p:cNvSpPr>
            <a:spLocks noGrp="1" noRot="1" noChangeAspect="1"/>
          </p:cNvSpPr>
          <p:nvPr>
            <p:ph type="sldImg"/>
          </p:nvPr>
        </p:nvSpPr>
        <p:spPr/>
      </p:sp>
      <p:sp>
        <p:nvSpPr>
          <p:cNvPr id="1048999" name="备注占位符 2"/>
          <p:cNvSpPr>
            <a:spLocks noGrp="1"/>
          </p:cNvSpPr>
          <p:nvPr>
            <p:ph type="body" idx="1"/>
          </p:nvPr>
        </p:nvSpPr>
        <p:spPr/>
        <p:txBody>
          <a:bodyPr/>
          <a:lstStyle/>
          <a:p>
            <a:endParaRPr lang="zh-CN" altLang="en-US"/>
          </a:p>
        </p:txBody>
      </p:sp>
      <p:sp>
        <p:nvSpPr>
          <p:cNvPr id="1049000" name="灯片编号占位符 3"/>
          <p:cNvSpPr>
            <a:spLocks noGrp="1"/>
          </p:cNvSpPr>
          <p:nvPr>
            <p:ph type="sldNum" sz="quarter" idx="10"/>
          </p:nvPr>
        </p:nvSpPr>
        <p:spPr/>
        <p:txBody>
          <a:bodyPr/>
          <a:lstStyle/>
          <a:p>
            <a:fld id="{418F03C3-53C1-4F10-8DAF-D1F318E96C6E}"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13" name="幻灯片图像占位符 1"/>
          <p:cNvSpPr>
            <a:spLocks noGrp="1" noRot="1" noChangeAspect="1"/>
          </p:cNvSpPr>
          <p:nvPr>
            <p:ph type="sldImg"/>
          </p:nvPr>
        </p:nvSpPr>
        <p:spPr/>
      </p:sp>
      <p:sp>
        <p:nvSpPr>
          <p:cNvPr id="1049014" name="备注占位符 2"/>
          <p:cNvSpPr>
            <a:spLocks noGrp="1"/>
          </p:cNvSpPr>
          <p:nvPr>
            <p:ph type="body" idx="1"/>
          </p:nvPr>
        </p:nvSpPr>
        <p:spPr/>
        <p:txBody>
          <a:bodyPr/>
          <a:lstStyle/>
          <a:p>
            <a:endParaRPr lang="zh-CN" altLang="en-US"/>
          </a:p>
        </p:txBody>
      </p:sp>
      <p:sp>
        <p:nvSpPr>
          <p:cNvPr id="1049015" name="灯片编号占位符 3"/>
          <p:cNvSpPr>
            <a:spLocks noGrp="1"/>
          </p:cNvSpPr>
          <p:nvPr>
            <p:ph type="sldNum" sz="quarter" idx="10"/>
          </p:nvPr>
        </p:nvSpPr>
        <p:spPr/>
        <p:txBody>
          <a:bodyPr/>
          <a:lstStyle/>
          <a:p>
            <a:fld id="{418F03C3-53C1-4F10-8DAF-D1F318E96C6E}"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幻灯片图像占位符 1"/>
          <p:cNvSpPr>
            <a:spLocks noGrp="1" noRot="1" noChangeAspect="1"/>
          </p:cNvSpPr>
          <p:nvPr>
            <p:ph type="sldImg"/>
          </p:nvPr>
        </p:nvSpPr>
        <p:spPr/>
      </p:sp>
      <p:sp>
        <p:nvSpPr>
          <p:cNvPr id="1048641" name="备注占位符 2"/>
          <p:cNvSpPr>
            <a:spLocks noGrp="1"/>
          </p:cNvSpPr>
          <p:nvPr>
            <p:ph type="body" idx="1"/>
          </p:nvPr>
        </p:nvSpPr>
        <p:spPr/>
        <p:txBody>
          <a:bodyPr/>
          <a:lstStyle/>
          <a:p>
            <a:endParaRPr lang="zh-CN" altLang="en-US"/>
          </a:p>
        </p:txBody>
      </p:sp>
      <p:sp>
        <p:nvSpPr>
          <p:cNvPr id="1048642"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25" name="幻灯片图像占位符 1"/>
          <p:cNvSpPr>
            <a:spLocks noGrp="1" noRot="1" noChangeAspect="1"/>
          </p:cNvSpPr>
          <p:nvPr>
            <p:ph type="sldImg"/>
          </p:nvPr>
        </p:nvSpPr>
        <p:spPr/>
      </p:sp>
      <p:sp>
        <p:nvSpPr>
          <p:cNvPr id="1049026" name="备注占位符 2"/>
          <p:cNvSpPr>
            <a:spLocks noGrp="1"/>
          </p:cNvSpPr>
          <p:nvPr>
            <p:ph type="body" idx="1"/>
          </p:nvPr>
        </p:nvSpPr>
        <p:spPr/>
        <p:txBody>
          <a:bodyPr/>
          <a:lstStyle/>
          <a:p>
            <a:endParaRPr lang="zh-CN" altLang="en-US"/>
          </a:p>
        </p:txBody>
      </p:sp>
      <p:sp>
        <p:nvSpPr>
          <p:cNvPr id="1049027" name="灯片编号占位符 3"/>
          <p:cNvSpPr>
            <a:spLocks noGrp="1"/>
          </p:cNvSpPr>
          <p:nvPr>
            <p:ph type="sldNum" sz="quarter" idx="10"/>
          </p:nvPr>
        </p:nvSpPr>
        <p:spPr/>
        <p:txBody>
          <a:bodyPr/>
          <a:lstStyle/>
          <a:p>
            <a:fld id="{418F03C3-53C1-4F10-8DAF-D1F318E96C6E}"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37" name="幻灯片图像占位符 1"/>
          <p:cNvSpPr>
            <a:spLocks noGrp="1" noRot="1" noChangeAspect="1"/>
          </p:cNvSpPr>
          <p:nvPr>
            <p:ph type="sldImg"/>
          </p:nvPr>
        </p:nvSpPr>
        <p:spPr/>
      </p:sp>
      <p:sp>
        <p:nvSpPr>
          <p:cNvPr id="1049038" name="备注占位符 2"/>
          <p:cNvSpPr>
            <a:spLocks noGrp="1"/>
          </p:cNvSpPr>
          <p:nvPr>
            <p:ph type="body" idx="1"/>
          </p:nvPr>
        </p:nvSpPr>
        <p:spPr/>
        <p:txBody>
          <a:bodyPr/>
          <a:lstStyle/>
          <a:p>
            <a:endParaRPr lang="zh-CN" altLang="en-US"/>
          </a:p>
        </p:txBody>
      </p:sp>
      <p:sp>
        <p:nvSpPr>
          <p:cNvPr id="1049039" name="灯片编号占位符 3"/>
          <p:cNvSpPr>
            <a:spLocks noGrp="1"/>
          </p:cNvSpPr>
          <p:nvPr>
            <p:ph type="sldNum" sz="quarter" idx="10"/>
          </p:nvPr>
        </p:nvSpPr>
        <p:spPr/>
        <p:txBody>
          <a:bodyPr/>
          <a:lstStyle/>
          <a:p>
            <a:fld id="{418F03C3-53C1-4F10-8DAF-D1F318E96C6E}"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55" name="幻灯片图像占位符 1"/>
          <p:cNvSpPr>
            <a:spLocks noGrp="1" noRot="1" noChangeAspect="1"/>
          </p:cNvSpPr>
          <p:nvPr>
            <p:ph type="sldImg"/>
          </p:nvPr>
        </p:nvSpPr>
        <p:spPr/>
      </p:sp>
      <p:sp>
        <p:nvSpPr>
          <p:cNvPr id="1049056" name="备注占位符 2"/>
          <p:cNvSpPr>
            <a:spLocks noGrp="1"/>
          </p:cNvSpPr>
          <p:nvPr>
            <p:ph type="body" idx="1"/>
          </p:nvPr>
        </p:nvSpPr>
        <p:spPr/>
        <p:txBody>
          <a:bodyPr/>
          <a:lstStyle/>
          <a:p>
            <a:endParaRPr lang="zh-CN" altLang="en-US"/>
          </a:p>
        </p:txBody>
      </p:sp>
      <p:sp>
        <p:nvSpPr>
          <p:cNvPr id="1049057" name="灯片编号占位符 3"/>
          <p:cNvSpPr>
            <a:spLocks noGrp="1"/>
          </p:cNvSpPr>
          <p:nvPr>
            <p:ph type="sldNum" sz="quarter" idx="10"/>
          </p:nvPr>
        </p:nvSpPr>
        <p:spPr/>
        <p:txBody>
          <a:bodyPr/>
          <a:lstStyle/>
          <a:p>
            <a:fld id="{418F03C3-53C1-4F10-8DAF-D1F318E96C6E}"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70" name="幻灯片图像占位符 1"/>
          <p:cNvSpPr>
            <a:spLocks noGrp="1" noRot="1" noChangeAspect="1"/>
          </p:cNvSpPr>
          <p:nvPr>
            <p:ph type="sldImg"/>
          </p:nvPr>
        </p:nvSpPr>
        <p:spPr/>
      </p:sp>
      <p:sp>
        <p:nvSpPr>
          <p:cNvPr id="1049071" name="备注占位符 2"/>
          <p:cNvSpPr>
            <a:spLocks noGrp="1"/>
          </p:cNvSpPr>
          <p:nvPr>
            <p:ph type="body" idx="1"/>
          </p:nvPr>
        </p:nvSpPr>
        <p:spPr/>
        <p:txBody>
          <a:bodyPr/>
          <a:lstStyle/>
          <a:p>
            <a:endParaRPr lang="zh-CN" altLang="en-US"/>
          </a:p>
        </p:txBody>
      </p:sp>
      <p:sp>
        <p:nvSpPr>
          <p:cNvPr id="1049072" name="灯片编号占位符 3"/>
          <p:cNvSpPr>
            <a:spLocks noGrp="1"/>
          </p:cNvSpPr>
          <p:nvPr>
            <p:ph type="sldNum" sz="quarter" idx="10"/>
          </p:nvPr>
        </p:nvSpPr>
        <p:spPr/>
        <p:txBody>
          <a:bodyPr/>
          <a:lstStyle/>
          <a:p>
            <a:fld id="{418F03C3-53C1-4F10-8DAF-D1F318E96C6E}"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79" name="幻灯片图像占位符 1"/>
          <p:cNvSpPr>
            <a:spLocks noGrp="1" noRot="1" noChangeAspect="1"/>
          </p:cNvSpPr>
          <p:nvPr>
            <p:ph type="sldImg"/>
          </p:nvPr>
        </p:nvSpPr>
        <p:spPr/>
      </p:sp>
      <p:sp>
        <p:nvSpPr>
          <p:cNvPr id="1049080" name="备注占位符 2"/>
          <p:cNvSpPr>
            <a:spLocks noGrp="1"/>
          </p:cNvSpPr>
          <p:nvPr>
            <p:ph type="body" idx="1"/>
          </p:nvPr>
        </p:nvSpPr>
        <p:spPr/>
        <p:txBody>
          <a:bodyPr/>
          <a:lstStyle/>
          <a:p>
            <a:endParaRPr lang="zh-CN" altLang="en-US"/>
          </a:p>
        </p:txBody>
      </p:sp>
      <p:sp>
        <p:nvSpPr>
          <p:cNvPr id="1049081" name="灯片编号占位符 3"/>
          <p:cNvSpPr>
            <a:spLocks noGrp="1"/>
          </p:cNvSpPr>
          <p:nvPr>
            <p:ph type="sldNum" sz="quarter" idx="10"/>
          </p:nvPr>
        </p:nvSpPr>
        <p:spPr/>
        <p:txBody>
          <a:bodyPr/>
          <a:lstStyle/>
          <a:p>
            <a:fld id="{418F03C3-53C1-4F10-8DAF-D1F318E96C6E}"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88" name="幻灯片图像占位符 1"/>
          <p:cNvSpPr>
            <a:spLocks noGrp="1" noRot="1" noChangeAspect="1"/>
          </p:cNvSpPr>
          <p:nvPr>
            <p:ph type="sldImg"/>
          </p:nvPr>
        </p:nvSpPr>
        <p:spPr/>
      </p:sp>
      <p:sp>
        <p:nvSpPr>
          <p:cNvPr id="1049089" name="备注占位符 2"/>
          <p:cNvSpPr>
            <a:spLocks noGrp="1"/>
          </p:cNvSpPr>
          <p:nvPr>
            <p:ph type="body" idx="1"/>
          </p:nvPr>
        </p:nvSpPr>
        <p:spPr/>
        <p:txBody>
          <a:bodyPr/>
          <a:lstStyle/>
          <a:p>
            <a:endParaRPr lang="zh-CN" altLang="en-US"/>
          </a:p>
        </p:txBody>
      </p:sp>
      <p:sp>
        <p:nvSpPr>
          <p:cNvPr id="1049090" name="灯片编号占位符 3"/>
          <p:cNvSpPr>
            <a:spLocks noGrp="1"/>
          </p:cNvSpPr>
          <p:nvPr>
            <p:ph type="sldNum" sz="quarter" idx="10"/>
          </p:nvPr>
        </p:nvSpPr>
        <p:spPr/>
        <p:txBody>
          <a:bodyPr/>
          <a:lstStyle/>
          <a:p>
            <a:fld id="{418F03C3-53C1-4F10-8DAF-D1F318E96C6E}"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00" name="幻灯片图像占位符 1"/>
          <p:cNvSpPr>
            <a:spLocks noGrp="1" noRot="1" noChangeAspect="1"/>
          </p:cNvSpPr>
          <p:nvPr>
            <p:ph type="sldImg"/>
          </p:nvPr>
        </p:nvSpPr>
        <p:spPr/>
      </p:sp>
      <p:sp>
        <p:nvSpPr>
          <p:cNvPr id="1049101" name="备注占位符 2"/>
          <p:cNvSpPr>
            <a:spLocks noGrp="1"/>
          </p:cNvSpPr>
          <p:nvPr>
            <p:ph type="body" idx="1"/>
          </p:nvPr>
        </p:nvSpPr>
        <p:spPr/>
        <p:txBody>
          <a:bodyPr/>
          <a:lstStyle/>
          <a:p>
            <a:endParaRPr lang="zh-CN" altLang="en-US"/>
          </a:p>
        </p:txBody>
      </p:sp>
      <p:sp>
        <p:nvSpPr>
          <p:cNvPr id="1049102" name="灯片编号占位符 3"/>
          <p:cNvSpPr>
            <a:spLocks noGrp="1"/>
          </p:cNvSpPr>
          <p:nvPr>
            <p:ph type="sldNum" sz="quarter" idx="10"/>
          </p:nvPr>
        </p:nvSpPr>
        <p:spPr/>
        <p:txBody>
          <a:bodyPr/>
          <a:lstStyle/>
          <a:p>
            <a:fld id="{418F03C3-53C1-4F10-8DAF-D1F318E96C6E}"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13" name="幻灯片图像占位符 1"/>
          <p:cNvSpPr>
            <a:spLocks noGrp="1" noRot="1" noChangeAspect="1"/>
          </p:cNvSpPr>
          <p:nvPr>
            <p:ph type="sldImg"/>
          </p:nvPr>
        </p:nvSpPr>
        <p:spPr/>
      </p:sp>
      <p:sp>
        <p:nvSpPr>
          <p:cNvPr id="1049114" name="备注占位符 2"/>
          <p:cNvSpPr>
            <a:spLocks noGrp="1"/>
          </p:cNvSpPr>
          <p:nvPr>
            <p:ph type="body" idx="1"/>
          </p:nvPr>
        </p:nvSpPr>
        <p:spPr/>
        <p:txBody>
          <a:bodyPr/>
          <a:lstStyle/>
          <a:p>
            <a:endParaRPr lang="zh-CN" altLang="en-US"/>
          </a:p>
        </p:txBody>
      </p:sp>
      <p:sp>
        <p:nvSpPr>
          <p:cNvPr id="1049115" name="灯片编号占位符 3"/>
          <p:cNvSpPr>
            <a:spLocks noGrp="1"/>
          </p:cNvSpPr>
          <p:nvPr>
            <p:ph type="sldNum" sz="quarter" idx="10"/>
          </p:nvPr>
        </p:nvSpPr>
        <p:spPr/>
        <p:txBody>
          <a:bodyPr/>
          <a:lstStyle/>
          <a:p>
            <a:fld id="{418F03C3-53C1-4F10-8DAF-D1F318E96C6E}"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25" name="幻灯片图像占位符 1"/>
          <p:cNvSpPr>
            <a:spLocks noGrp="1" noRot="1" noChangeAspect="1"/>
          </p:cNvSpPr>
          <p:nvPr>
            <p:ph type="sldImg"/>
          </p:nvPr>
        </p:nvSpPr>
        <p:spPr/>
      </p:sp>
      <p:sp>
        <p:nvSpPr>
          <p:cNvPr id="1049126" name="备注占位符 2"/>
          <p:cNvSpPr>
            <a:spLocks noGrp="1"/>
          </p:cNvSpPr>
          <p:nvPr>
            <p:ph type="body" idx="1"/>
          </p:nvPr>
        </p:nvSpPr>
        <p:spPr/>
        <p:txBody>
          <a:bodyPr/>
          <a:lstStyle/>
          <a:p>
            <a:endParaRPr lang="zh-CN" altLang="en-US"/>
          </a:p>
        </p:txBody>
      </p:sp>
      <p:sp>
        <p:nvSpPr>
          <p:cNvPr id="1049127" name="灯片编号占位符 3"/>
          <p:cNvSpPr>
            <a:spLocks noGrp="1"/>
          </p:cNvSpPr>
          <p:nvPr>
            <p:ph type="sldNum" sz="quarter" idx="10"/>
          </p:nvPr>
        </p:nvSpPr>
        <p:spPr/>
        <p:txBody>
          <a:bodyPr/>
          <a:lstStyle/>
          <a:p>
            <a:fld id="{418F03C3-53C1-4F10-8DAF-D1F318E96C6E}"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50" name="幻灯片图像占位符 1"/>
          <p:cNvSpPr>
            <a:spLocks noGrp="1" noRot="1" noChangeAspect="1"/>
          </p:cNvSpPr>
          <p:nvPr>
            <p:ph type="sldImg"/>
          </p:nvPr>
        </p:nvSpPr>
        <p:spPr/>
      </p:sp>
      <p:sp>
        <p:nvSpPr>
          <p:cNvPr id="1049151" name="备注占位符 2"/>
          <p:cNvSpPr>
            <a:spLocks noGrp="1"/>
          </p:cNvSpPr>
          <p:nvPr>
            <p:ph type="body" idx="1"/>
          </p:nvPr>
        </p:nvSpPr>
        <p:spPr/>
        <p:txBody>
          <a:bodyPr/>
          <a:lstStyle/>
          <a:p>
            <a:endParaRPr lang="zh-CN" altLang="en-US"/>
          </a:p>
        </p:txBody>
      </p:sp>
      <p:sp>
        <p:nvSpPr>
          <p:cNvPr id="1049152" name="灯片编号占位符 3"/>
          <p:cNvSpPr>
            <a:spLocks noGrp="1"/>
          </p:cNvSpPr>
          <p:nvPr>
            <p:ph type="sldNum" sz="quarter" idx="10"/>
          </p:nvPr>
        </p:nvSpPr>
        <p:spPr/>
        <p:txBody>
          <a:bodyPr/>
          <a:lstStyle/>
          <a:p>
            <a:fld id="{418F03C3-53C1-4F10-8DAF-D1F318E96C6E}"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2" name="幻灯片图像占位符 1"/>
          <p:cNvSpPr>
            <a:spLocks noGrp="1" noRot="1" noChangeAspect="1"/>
          </p:cNvSpPr>
          <p:nvPr>
            <p:ph type="sldImg"/>
          </p:nvPr>
        </p:nvSpPr>
        <p:spPr/>
      </p:sp>
      <p:sp>
        <p:nvSpPr>
          <p:cNvPr id="1048653" name="备注占位符 2"/>
          <p:cNvSpPr>
            <a:spLocks noGrp="1"/>
          </p:cNvSpPr>
          <p:nvPr>
            <p:ph type="body" idx="1"/>
          </p:nvPr>
        </p:nvSpPr>
        <p:spPr/>
        <p:txBody>
          <a:bodyPr/>
          <a:lstStyle/>
          <a:p>
            <a:endParaRPr lang="zh-CN" altLang="en-US"/>
          </a:p>
        </p:txBody>
      </p:sp>
      <p:sp>
        <p:nvSpPr>
          <p:cNvPr id="104865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62" name="幻灯片图像占位符 1"/>
          <p:cNvSpPr>
            <a:spLocks noGrp="1" noRot="1" noChangeAspect="1"/>
          </p:cNvSpPr>
          <p:nvPr>
            <p:ph type="sldImg"/>
          </p:nvPr>
        </p:nvSpPr>
        <p:spPr/>
      </p:sp>
      <p:sp>
        <p:nvSpPr>
          <p:cNvPr id="1049163" name="备注占位符 2"/>
          <p:cNvSpPr>
            <a:spLocks noGrp="1"/>
          </p:cNvSpPr>
          <p:nvPr>
            <p:ph type="body" idx="1"/>
          </p:nvPr>
        </p:nvSpPr>
        <p:spPr/>
        <p:txBody>
          <a:bodyPr/>
          <a:lstStyle/>
          <a:p>
            <a:endParaRPr lang="zh-CN" altLang="en-US"/>
          </a:p>
        </p:txBody>
      </p:sp>
      <p:sp>
        <p:nvSpPr>
          <p:cNvPr id="1049164" name="灯片编号占位符 3"/>
          <p:cNvSpPr>
            <a:spLocks noGrp="1"/>
          </p:cNvSpPr>
          <p:nvPr>
            <p:ph type="sldNum" sz="quarter" idx="10"/>
          </p:nvPr>
        </p:nvSpPr>
        <p:spPr/>
        <p:txBody>
          <a:bodyPr/>
          <a:lstStyle/>
          <a:p>
            <a:fld id="{418F03C3-53C1-4F10-8DAF-D1F318E96C6E}" type="slidenum">
              <a:rPr lang="zh-CN" altLang="en-US" smtClean="0"/>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74" name="幻灯片图像占位符 1"/>
          <p:cNvSpPr>
            <a:spLocks noGrp="1" noRot="1" noChangeAspect="1"/>
          </p:cNvSpPr>
          <p:nvPr>
            <p:ph type="sldImg"/>
          </p:nvPr>
        </p:nvSpPr>
        <p:spPr/>
      </p:sp>
      <p:sp>
        <p:nvSpPr>
          <p:cNvPr id="1049175" name="备注占位符 2"/>
          <p:cNvSpPr>
            <a:spLocks noGrp="1"/>
          </p:cNvSpPr>
          <p:nvPr>
            <p:ph type="body" idx="1"/>
          </p:nvPr>
        </p:nvSpPr>
        <p:spPr/>
        <p:txBody>
          <a:bodyPr/>
          <a:lstStyle/>
          <a:p>
            <a:endParaRPr lang="zh-CN" altLang="en-US"/>
          </a:p>
        </p:txBody>
      </p:sp>
      <p:sp>
        <p:nvSpPr>
          <p:cNvPr id="1049176" name="灯片编号占位符 3"/>
          <p:cNvSpPr>
            <a:spLocks noGrp="1"/>
          </p:cNvSpPr>
          <p:nvPr>
            <p:ph type="sldNum" sz="quarter" idx="10"/>
          </p:nvPr>
        </p:nvSpPr>
        <p:spPr/>
        <p:txBody>
          <a:bodyPr/>
          <a:lstStyle/>
          <a:p>
            <a:fld id="{418F03C3-53C1-4F10-8DAF-D1F318E96C6E}" type="slidenum">
              <a:rPr lang="zh-CN" altLang="en-US" smtClean="0"/>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81" name="幻灯片图像占位符 1"/>
          <p:cNvSpPr>
            <a:spLocks noGrp="1" noRot="1" noChangeAspect="1"/>
          </p:cNvSpPr>
          <p:nvPr>
            <p:ph type="sldImg"/>
          </p:nvPr>
        </p:nvSpPr>
        <p:spPr/>
      </p:sp>
      <p:sp>
        <p:nvSpPr>
          <p:cNvPr id="1049182" name="备注占位符 2"/>
          <p:cNvSpPr>
            <a:spLocks noGrp="1"/>
          </p:cNvSpPr>
          <p:nvPr>
            <p:ph type="body" idx="1"/>
          </p:nvPr>
        </p:nvSpPr>
        <p:spPr/>
        <p:txBody>
          <a:bodyPr/>
          <a:lstStyle/>
          <a:p>
            <a:endParaRPr lang="zh-CN" altLang="en-US"/>
          </a:p>
        </p:txBody>
      </p:sp>
      <p:sp>
        <p:nvSpPr>
          <p:cNvPr id="1049183" name="灯片编号占位符 3"/>
          <p:cNvSpPr>
            <a:spLocks noGrp="1"/>
          </p:cNvSpPr>
          <p:nvPr>
            <p:ph type="sldNum" sz="quarter" idx="10"/>
          </p:nvPr>
        </p:nvSpPr>
        <p:spPr/>
        <p:txBody>
          <a:bodyPr/>
          <a:lstStyle/>
          <a:p>
            <a:fld id="{418F03C3-53C1-4F10-8DAF-D1F318E96C6E}" type="slidenum">
              <a:rPr lang="zh-CN" altLang="en-US" smtClean="0"/>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93" name="幻灯片图像占位符 1"/>
          <p:cNvSpPr>
            <a:spLocks noGrp="1" noRot="1" noChangeAspect="1"/>
          </p:cNvSpPr>
          <p:nvPr>
            <p:ph type="sldImg"/>
          </p:nvPr>
        </p:nvSpPr>
        <p:spPr/>
      </p:sp>
      <p:sp>
        <p:nvSpPr>
          <p:cNvPr id="1049194" name="备注占位符 2"/>
          <p:cNvSpPr>
            <a:spLocks noGrp="1"/>
          </p:cNvSpPr>
          <p:nvPr>
            <p:ph type="body" idx="1"/>
          </p:nvPr>
        </p:nvSpPr>
        <p:spPr/>
        <p:txBody>
          <a:bodyPr/>
          <a:lstStyle/>
          <a:p>
            <a:endParaRPr lang="zh-CN" altLang="en-US"/>
          </a:p>
        </p:txBody>
      </p:sp>
      <p:sp>
        <p:nvSpPr>
          <p:cNvPr id="1049195" name="灯片编号占位符 3"/>
          <p:cNvSpPr>
            <a:spLocks noGrp="1"/>
          </p:cNvSpPr>
          <p:nvPr>
            <p:ph type="sldNum" sz="quarter" idx="10"/>
          </p:nvPr>
        </p:nvSpPr>
        <p:spPr/>
        <p:txBody>
          <a:bodyPr/>
          <a:lstStyle/>
          <a:p>
            <a:fld id="{418F03C3-53C1-4F10-8DAF-D1F318E96C6E}" type="slidenum">
              <a:rPr lang="zh-CN" altLang="en-US" smtClean="0"/>
              <a:t>43</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05" name="幻灯片图像占位符 1"/>
          <p:cNvSpPr>
            <a:spLocks noGrp="1" noRot="1" noChangeAspect="1"/>
          </p:cNvSpPr>
          <p:nvPr>
            <p:ph type="sldImg"/>
          </p:nvPr>
        </p:nvSpPr>
        <p:spPr/>
      </p:sp>
      <p:sp>
        <p:nvSpPr>
          <p:cNvPr id="1049206" name="备注占位符 2"/>
          <p:cNvSpPr>
            <a:spLocks noGrp="1"/>
          </p:cNvSpPr>
          <p:nvPr>
            <p:ph type="body" idx="1"/>
          </p:nvPr>
        </p:nvSpPr>
        <p:spPr/>
        <p:txBody>
          <a:bodyPr/>
          <a:lstStyle/>
          <a:p>
            <a:endParaRPr lang="zh-CN" altLang="en-US"/>
          </a:p>
        </p:txBody>
      </p:sp>
      <p:sp>
        <p:nvSpPr>
          <p:cNvPr id="1049207" name="灯片编号占位符 3"/>
          <p:cNvSpPr>
            <a:spLocks noGrp="1"/>
          </p:cNvSpPr>
          <p:nvPr>
            <p:ph type="sldNum" sz="quarter" idx="10"/>
          </p:nvPr>
        </p:nvSpPr>
        <p:spPr/>
        <p:txBody>
          <a:bodyPr/>
          <a:lstStyle/>
          <a:p>
            <a:fld id="{418F03C3-53C1-4F10-8DAF-D1F318E96C6E}" type="slidenum">
              <a:rPr lang="zh-CN" altLang="en-US" smtClean="0"/>
              <a:t>44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13" name="幻灯片图像占位符 1"/>
          <p:cNvSpPr>
            <a:spLocks noGrp="1" noRot="1" noChangeAspect="1"/>
          </p:cNvSpPr>
          <p:nvPr>
            <p:ph type="sldImg"/>
          </p:nvPr>
        </p:nvSpPr>
        <p:spPr/>
      </p:sp>
      <p:sp>
        <p:nvSpPr>
          <p:cNvPr id="1049214" name="备注占位符 2"/>
          <p:cNvSpPr>
            <a:spLocks noGrp="1"/>
          </p:cNvSpPr>
          <p:nvPr>
            <p:ph type="body" idx="1"/>
          </p:nvPr>
        </p:nvSpPr>
        <p:spPr/>
        <p:txBody>
          <a:bodyPr/>
          <a:lstStyle/>
          <a:p>
            <a:endParaRPr lang="zh-CN" altLang="en-US"/>
          </a:p>
        </p:txBody>
      </p:sp>
      <p:sp>
        <p:nvSpPr>
          <p:cNvPr id="1049215" name="灯片编号占位符 3"/>
          <p:cNvSpPr>
            <a:spLocks noGrp="1"/>
          </p:cNvSpPr>
          <p:nvPr>
            <p:ph type="sldNum" sz="quarter" idx="10"/>
          </p:nvPr>
        </p:nvSpPr>
        <p:spPr/>
        <p:txBody>
          <a:bodyPr/>
          <a:lstStyle/>
          <a:p>
            <a:fld id="{418F03C3-53C1-4F10-8DAF-D1F318E96C6E}" type="slidenum">
              <a:rPr lang="zh-CN" altLang="en-US" smtClean="0"/>
              <a:t>45</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24" name="幻灯片图像占位符 1"/>
          <p:cNvSpPr>
            <a:spLocks noGrp="1" noRot="1" noChangeAspect="1"/>
          </p:cNvSpPr>
          <p:nvPr>
            <p:ph type="sldImg"/>
          </p:nvPr>
        </p:nvSpPr>
        <p:spPr/>
      </p:sp>
      <p:sp>
        <p:nvSpPr>
          <p:cNvPr id="1049225" name="备注占位符 2"/>
          <p:cNvSpPr>
            <a:spLocks noGrp="1"/>
          </p:cNvSpPr>
          <p:nvPr>
            <p:ph type="body" idx="1"/>
          </p:nvPr>
        </p:nvSpPr>
        <p:spPr/>
        <p:txBody>
          <a:bodyPr/>
          <a:lstStyle/>
          <a:p>
            <a:endParaRPr lang="zh-CN" altLang="en-US"/>
          </a:p>
        </p:txBody>
      </p:sp>
      <p:sp>
        <p:nvSpPr>
          <p:cNvPr id="1049226" name="灯片编号占位符 3"/>
          <p:cNvSpPr>
            <a:spLocks noGrp="1"/>
          </p:cNvSpPr>
          <p:nvPr>
            <p:ph type="sldNum" sz="quarter" idx="10"/>
          </p:nvPr>
        </p:nvSpPr>
        <p:spPr/>
        <p:txBody>
          <a:bodyPr/>
          <a:lstStyle/>
          <a:p>
            <a:fld id="{418F03C3-53C1-4F10-8DAF-D1F318E96C6E}" type="slidenum">
              <a:rPr lang="zh-CN" altLang="en-US" smtClean="0"/>
              <a:t>46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5" name="幻灯片图像占位符 1"/>
          <p:cNvSpPr>
            <a:spLocks noGrp="1" noRot="1" noChangeAspect="1"/>
          </p:cNvSpPr>
          <p:nvPr>
            <p:ph type="sldImg"/>
          </p:nvPr>
        </p:nvSpPr>
        <p:spPr/>
      </p:sp>
      <p:sp>
        <p:nvSpPr>
          <p:cNvPr id="1048676" name="备注占位符 2"/>
          <p:cNvSpPr>
            <a:spLocks noGrp="1"/>
          </p:cNvSpPr>
          <p:nvPr>
            <p:ph type="body" idx="1"/>
          </p:nvPr>
        </p:nvSpPr>
        <p:spPr/>
        <p:txBody>
          <a:bodyPr/>
          <a:lstStyle/>
          <a:p>
            <a:endParaRPr lang="zh-CN" altLang="en-US"/>
          </a:p>
        </p:txBody>
      </p:sp>
      <p:sp>
        <p:nvSpPr>
          <p:cNvPr id="1048677"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5" name="幻灯片图像占位符 1"/>
          <p:cNvSpPr>
            <a:spLocks noGrp="1" noRot="1" noChangeAspect="1"/>
          </p:cNvSpPr>
          <p:nvPr>
            <p:ph type="sldImg"/>
          </p:nvPr>
        </p:nvSpPr>
        <p:spPr/>
      </p:sp>
      <p:sp>
        <p:nvSpPr>
          <p:cNvPr id="1048696" name="备注占位符 2"/>
          <p:cNvSpPr>
            <a:spLocks noGrp="1"/>
          </p:cNvSpPr>
          <p:nvPr>
            <p:ph type="body" idx="1"/>
          </p:nvPr>
        </p:nvSpPr>
        <p:spPr/>
        <p:txBody>
          <a:bodyPr/>
          <a:lstStyle/>
          <a:p>
            <a:endParaRPr lang="zh-CN" altLang="en-US"/>
          </a:p>
        </p:txBody>
      </p:sp>
      <p:sp>
        <p:nvSpPr>
          <p:cNvPr id="1048697"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7" name="幻灯片图像占位符 1"/>
          <p:cNvSpPr>
            <a:spLocks noGrp="1" noRot="1" noChangeAspect="1"/>
          </p:cNvSpPr>
          <p:nvPr>
            <p:ph type="sldImg"/>
          </p:nvPr>
        </p:nvSpPr>
        <p:spPr/>
      </p:sp>
      <p:sp>
        <p:nvSpPr>
          <p:cNvPr id="1048708" name="备注占位符 2"/>
          <p:cNvSpPr>
            <a:spLocks noGrp="1"/>
          </p:cNvSpPr>
          <p:nvPr>
            <p:ph type="body" idx="1"/>
          </p:nvPr>
        </p:nvSpPr>
        <p:spPr/>
        <p:txBody>
          <a:bodyPr/>
          <a:lstStyle/>
          <a:p>
            <a:endParaRPr lang="zh-CN" altLang="en-US"/>
          </a:p>
        </p:txBody>
      </p:sp>
      <p:sp>
        <p:nvSpPr>
          <p:cNvPr id="1048709"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9" name="幻灯片图像占位符 1"/>
          <p:cNvSpPr>
            <a:spLocks noGrp="1" noRot="1" noChangeAspect="1"/>
          </p:cNvSpPr>
          <p:nvPr>
            <p:ph type="sldImg"/>
          </p:nvPr>
        </p:nvSpPr>
        <p:spPr/>
      </p:sp>
      <p:sp>
        <p:nvSpPr>
          <p:cNvPr id="1048720" name="备注占位符 2"/>
          <p:cNvSpPr>
            <a:spLocks noGrp="1"/>
          </p:cNvSpPr>
          <p:nvPr>
            <p:ph type="body" idx="1"/>
          </p:nvPr>
        </p:nvSpPr>
        <p:spPr/>
        <p:txBody>
          <a:bodyPr/>
          <a:lstStyle/>
          <a:p>
            <a:endParaRPr lang="zh-CN" altLang="en-US"/>
          </a:p>
        </p:txBody>
      </p:sp>
      <p:sp>
        <p:nvSpPr>
          <p:cNvPr id="1048721"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8" name="幻灯片图像占位符 1"/>
          <p:cNvSpPr>
            <a:spLocks noGrp="1" noRot="1" noChangeAspect="1"/>
          </p:cNvSpPr>
          <p:nvPr>
            <p:ph type="sldImg"/>
          </p:nvPr>
        </p:nvSpPr>
        <p:spPr/>
      </p:sp>
      <p:sp>
        <p:nvSpPr>
          <p:cNvPr id="1048729" name="备注占位符 2"/>
          <p:cNvSpPr>
            <a:spLocks noGrp="1"/>
          </p:cNvSpPr>
          <p:nvPr>
            <p:ph type="body" idx="1"/>
          </p:nvPr>
        </p:nvSpPr>
        <p:spPr/>
        <p:txBody>
          <a:bodyPr/>
          <a:lstStyle/>
          <a:p>
            <a:endParaRPr lang="zh-CN" altLang="en-US"/>
          </a:p>
        </p:txBody>
      </p:sp>
      <p:sp>
        <p:nvSpPr>
          <p:cNvPr id="1048730"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581" name="日期占位符 1"/>
          <p:cNvSpPr>
            <a:spLocks noGrp="1"/>
          </p:cNvSpPr>
          <p:nvPr>
            <p:ph type="dt" sz="half" idx="10"/>
          </p:nvPr>
        </p:nvSpPr>
        <p:spPr/>
        <p:txBody>
          <a:bodyPr/>
          <a:lstStyle/>
          <a:p>
            <a:fld id="{32BF82D2-7A68-459D-A996-9BDDA2518FA4}" type="datetimeFigureOut">
              <a:rPr lang="zh-CN" altLang="en-US" smtClean="0"/>
              <a:t>2021/1/27</a:t>
            </a:fld>
            <a:endParaRPr lang="zh-CN" altLang="en-US"/>
          </a:p>
        </p:txBody>
      </p:sp>
      <p:sp>
        <p:nvSpPr>
          <p:cNvPr id="1048582" name="页脚占位符 2"/>
          <p:cNvSpPr>
            <a:spLocks noGrp="1"/>
          </p:cNvSpPr>
          <p:nvPr>
            <p:ph type="ftr" sz="quarter" idx="11"/>
          </p:nvPr>
        </p:nvSpPr>
        <p:spPr/>
        <p:txBody>
          <a:bodyPr/>
          <a:lstStyle/>
          <a:p>
            <a:endParaRPr lang="zh-CN" altLang="en-US"/>
          </a:p>
        </p:txBody>
      </p:sp>
      <p:sp>
        <p:nvSpPr>
          <p:cNvPr id="1048583" name="灯片编号占位符 3"/>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1049746" name="Holder 2"/>
          <p:cNvSpPr>
            <a:spLocks noGrp="1"/>
          </p:cNvSpPr>
          <p:nvPr>
            <p:ph type="title"/>
          </p:nvPr>
        </p:nvSpPr>
        <p:spPr>
          <a:xfrm>
            <a:off x="2336005" y="1722661"/>
            <a:ext cx="8186738" cy="523220"/>
          </a:xfrm>
        </p:spPr>
        <p:txBody>
          <a:bodyPr lIns="0" tIns="0" rIns="0" bIns="0"/>
          <a:lstStyle>
            <a:lvl1pPr>
              <a:defRPr sz="3400" b="0" i="0">
                <a:solidFill>
                  <a:srgbClr val="8A0000"/>
                </a:solidFill>
                <a:latin typeface="Noto Sans CJK JP Regular"/>
                <a:cs typeface="Noto Sans CJK JP Regular"/>
              </a:defRPr>
            </a:lvl1pPr>
          </a:lstStyle>
          <a:p>
            <a:endParaRPr/>
          </a:p>
        </p:txBody>
      </p:sp>
      <p:sp>
        <p:nvSpPr>
          <p:cNvPr id="1049747" name="Holder 3"/>
          <p:cNvSpPr>
            <a:spLocks noGrp="1"/>
          </p:cNvSpPr>
          <p:nvPr>
            <p:ph sz="half" idx="2"/>
          </p:nvPr>
        </p:nvSpPr>
        <p:spPr>
          <a:xfrm>
            <a:off x="642938" y="1663510"/>
            <a:ext cx="5593556" cy="492443"/>
          </a:xfrm>
          <a:prstGeom prst="rect">
            <a:avLst/>
          </a:prstGeom>
        </p:spPr>
        <p:txBody>
          <a:bodyPr wrap="square" lIns="0" tIns="0" rIns="0" bIns="0">
            <a:spAutoFit/>
          </a:bodyPr>
          <a:lstStyle/>
          <a:p>
            <a:endParaRPr/>
          </a:p>
        </p:txBody>
      </p:sp>
      <p:sp>
        <p:nvSpPr>
          <p:cNvPr id="1049748" name="Holder 4"/>
          <p:cNvSpPr>
            <a:spLocks noGrp="1"/>
          </p:cNvSpPr>
          <p:nvPr>
            <p:ph sz="half" idx="3"/>
          </p:nvPr>
        </p:nvSpPr>
        <p:spPr>
          <a:xfrm>
            <a:off x="6622256" y="1663510"/>
            <a:ext cx="5593556" cy="492443"/>
          </a:xfrm>
          <a:prstGeom prst="rect">
            <a:avLst/>
          </a:prstGeom>
        </p:spPr>
        <p:txBody>
          <a:bodyPr wrap="square" lIns="0" tIns="0" rIns="0" bIns="0">
            <a:spAutoFit/>
          </a:bodyPr>
          <a:lstStyle/>
          <a:p>
            <a:endParaRPr/>
          </a:p>
        </p:txBody>
      </p:sp>
      <p:sp>
        <p:nvSpPr>
          <p:cNvPr id="1049749"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1049750"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t>1/27/2021</a:t>
            </a:fld>
            <a:endParaRPr lang="en-US">
              <a:solidFill>
                <a:prstClr val="black">
                  <a:tint val="75000"/>
                </a:prstClr>
              </a:solidFill>
            </a:endParaRPr>
          </a:p>
        </p:txBody>
      </p:sp>
      <p:sp>
        <p:nvSpPr>
          <p:cNvPr id="1049751"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t>‹#›</a:t>
            </a:fld>
            <a:endParaRPr>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1049627" name="Holder 2"/>
          <p:cNvSpPr>
            <a:spLocks noGrp="1"/>
          </p:cNvSpPr>
          <p:nvPr>
            <p:ph type="title"/>
          </p:nvPr>
        </p:nvSpPr>
        <p:spPr>
          <a:xfrm>
            <a:off x="2336005" y="1722661"/>
            <a:ext cx="8186738" cy="523220"/>
          </a:xfrm>
        </p:spPr>
        <p:txBody>
          <a:bodyPr lIns="0" tIns="0" rIns="0" bIns="0"/>
          <a:lstStyle>
            <a:lvl1pPr>
              <a:defRPr sz="3400" b="0" i="0">
                <a:solidFill>
                  <a:srgbClr val="8A0000"/>
                </a:solidFill>
                <a:latin typeface="Noto Sans CJK JP Regular"/>
                <a:cs typeface="Noto Sans CJK JP Regular"/>
              </a:defRPr>
            </a:lvl1pPr>
          </a:lstStyle>
          <a:p>
            <a:endParaRPr/>
          </a:p>
        </p:txBody>
      </p:sp>
      <p:sp>
        <p:nvSpPr>
          <p:cNvPr id="1049628"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1049629"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t>1/27/2021</a:t>
            </a:fld>
            <a:endParaRPr lang="en-US">
              <a:solidFill>
                <a:prstClr val="black">
                  <a:tint val="75000"/>
                </a:prstClr>
              </a:solidFill>
            </a:endParaRPr>
          </a:p>
        </p:txBody>
      </p:sp>
      <p:sp>
        <p:nvSpPr>
          <p:cNvPr id="1049630"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t>‹#›</a:t>
            </a:fld>
            <a:endParaRPr>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1049743"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1049744"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t>1/27/2021</a:t>
            </a:fld>
            <a:endParaRPr lang="en-US">
              <a:solidFill>
                <a:prstClr val="black">
                  <a:tint val="75000"/>
                </a:prstClr>
              </a:solidFill>
            </a:endParaRPr>
          </a:p>
        </p:txBody>
      </p:sp>
      <p:sp>
        <p:nvSpPr>
          <p:cNvPr id="1049745"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t>‹#›</a:t>
            </a:fld>
            <a:endParaRPr>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1049716" name="bk object 16"/>
          <p:cNvSpPr/>
          <p:nvPr/>
        </p:nvSpPr>
        <p:spPr>
          <a:xfrm>
            <a:off x="3722608" y="3092360"/>
            <a:ext cx="5498723" cy="1714942"/>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z="1900" smtClean="0">
              <a:solidFill>
                <a:prstClr val="black"/>
              </a:solidFill>
              <a:latin typeface="Calibri" panose="020F0502020204030204"/>
              <a:ea typeface="+mn-ea"/>
            </a:endParaRPr>
          </a:p>
        </p:txBody>
      </p:sp>
      <p:sp>
        <p:nvSpPr>
          <p:cNvPr id="1049717" name="bk object 17"/>
          <p:cNvSpPr/>
          <p:nvPr/>
        </p:nvSpPr>
        <p:spPr>
          <a:xfrm>
            <a:off x="3772438" y="3121292"/>
            <a:ext cx="5403889" cy="1620113"/>
          </a:xfrm>
          <a:prstGeom prst="rect">
            <a:avLst/>
          </a:prstGeom>
          <a:blipFill>
            <a:blip r:embed="rId3" cstate="print"/>
            <a:stretch>
              <a:fillRect/>
            </a:stretch>
          </a:blipFill>
        </p:spPr>
        <p:txBody>
          <a:bodyPr wrap="square" lIns="0" tIns="0" rIns="0" bIns="0" rtlCol="0"/>
          <a:lstStyle/>
          <a:p>
            <a:pPr defTabSz="963930" fontAlgn="auto">
              <a:spcBef>
                <a:spcPts val="0"/>
              </a:spcBef>
              <a:spcAft>
                <a:spcPts val="0"/>
              </a:spcAft>
            </a:pPr>
            <a:endParaRPr sz="1900" smtClean="0">
              <a:solidFill>
                <a:prstClr val="black"/>
              </a:solidFill>
              <a:latin typeface="Calibri" panose="020F0502020204030204"/>
              <a:ea typeface="+mn-ea"/>
            </a:endParaRPr>
          </a:p>
        </p:txBody>
      </p:sp>
      <p:sp>
        <p:nvSpPr>
          <p:cNvPr id="1049718" name="bk object 18"/>
          <p:cNvSpPr/>
          <p:nvPr/>
        </p:nvSpPr>
        <p:spPr>
          <a:xfrm>
            <a:off x="3772436" y="3121289"/>
            <a:ext cx="5404024" cy="1620649"/>
          </a:xfrm>
          <a:custGeom>
            <a:avLst/>
            <a:gdLst/>
            <a:ahLst/>
            <a:cxnLst/>
            <a:rect l="l" t="t" r="r" b="b"/>
            <a:pathLst>
              <a:path w="5123815" h="1536700">
                <a:moveTo>
                  <a:pt x="0" y="1536191"/>
                </a:moveTo>
                <a:lnTo>
                  <a:pt x="5123687" y="1536191"/>
                </a:lnTo>
                <a:lnTo>
                  <a:pt x="5123687" y="0"/>
                </a:lnTo>
                <a:lnTo>
                  <a:pt x="0" y="0"/>
                </a:lnTo>
                <a:lnTo>
                  <a:pt x="0" y="1536191"/>
                </a:lnTo>
                <a:close/>
              </a:path>
            </a:pathLst>
          </a:custGeom>
          <a:ln w="9144">
            <a:solidFill>
              <a:srgbClr val="B80000"/>
            </a:solidFill>
          </a:ln>
        </p:spPr>
        <p:txBody>
          <a:bodyPr wrap="square" lIns="0" tIns="0" rIns="0" bIns="0" rtlCol="0"/>
          <a:lstStyle/>
          <a:p>
            <a:pPr defTabSz="963930" fontAlgn="auto">
              <a:spcBef>
                <a:spcPts val="0"/>
              </a:spcBef>
              <a:spcAft>
                <a:spcPts val="0"/>
              </a:spcAft>
            </a:pPr>
            <a:endParaRPr sz="1900" smtClean="0">
              <a:solidFill>
                <a:prstClr val="black"/>
              </a:solidFill>
              <a:latin typeface="Calibri" panose="020F0502020204030204"/>
              <a:ea typeface="+mn-ea"/>
            </a:endParaRPr>
          </a:p>
        </p:txBody>
      </p:sp>
      <p:sp>
        <p:nvSpPr>
          <p:cNvPr id="1049719" name="bk object 19"/>
          <p:cNvSpPr/>
          <p:nvPr/>
        </p:nvSpPr>
        <p:spPr>
          <a:xfrm>
            <a:off x="5857162" y="2079790"/>
            <a:ext cx="1236315" cy="1236247"/>
          </a:xfrm>
          <a:custGeom>
            <a:avLst/>
            <a:gdLst/>
            <a:ahLst/>
            <a:cxnLst/>
            <a:rect l="l" t="t" r="r" b="b"/>
            <a:pathLst>
              <a:path w="1172209" h="1172210">
                <a:moveTo>
                  <a:pt x="585978" y="0"/>
                </a:moveTo>
                <a:lnTo>
                  <a:pt x="537922" y="1942"/>
                </a:lnTo>
                <a:lnTo>
                  <a:pt x="490936" y="7670"/>
                </a:lnTo>
                <a:lnTo>
                  <a:pt x="445170" y="17031"/>
                </a:lnTo>
                <a:lnTo>
                  <a:pt x="400775" y="29876"/>
                </a:lnTo>
                <a:lnTo>
                  <a:pt x="357901" y="46053"/>
                </a:lnTo>
                <a:lnTo>
                  <a:pt x="316700" y="65411"/>
                </a:lnTo>
                <a:lnTo>
                  <a:pt x="277323" y="87800"/>
                </a:lnTo>
                <a:lnTo>
                  <a:pt x="239920" y="113068"/>
                </a:lnTo>
                <a:lnTo>
                  <a:pt x="204642" y="141065"/>
                </a:lnTo>
                <a:lnTo>
                  <a:pt x="171640" y="171640"/>
                </a:lnTo>
                <a:lnTo>
                  <a:pt x="141065" y="204642"/>
                </a:lnTo>
                <a:lnTo>
                  <a:pt x="113068" y="239920"/>
                </a:lnTo>
                <a:lnTo>
                  <a:pt x="87800" y="277323"/>
                </a:lnTo>
                <a:lnTo>
                  <a:pt x="65411" y="316700"/>
                </a:lnTo>
                <a:lnTo>
                  <a:pt x="46053" y="357901"/>
                </a:lnTo>
                <a:lnTo>
                  <a:pt x="29876" y="400775"/>
                </a:lnTo>
                <a:lnTo>
                  <a:pt x="17031" y="445170"/>
                </a:lnTo>
                <a:lnTo>
                  <a:pt x="7670" y="490936"/>
                </a:lnTo>
                <a:lnTo>
                  <a:pt x="1942" y="537922"/>
                </a:lnTo>
                <a:lnTo>
                  <a:pt x="0" y="585978"/>
                </a:lnTo>
                <a:lnTo>
                  <a:pt x="1942" y="634033"/>
                </a:lnTo>
                <a:lnTo>
                  <a:pt x="7670" y="681019"/>
                </a:lnTo>
                <a:lnTo>
                  <a:pt x="17031" y="726785"/>
                </a:lnTo>
                <a:lnTo>
                  <a:pt x="29876" y="771180"/>
                </a:lnTo>
                <a:lnTo>
                  <a:pt x="46053" y="814054"/>
                </a:lnTo>
                <a:lnTo>
                  <a:pt x="65411" y="855255"/>
                </a:lnTo>
                <a:lnTo>
                  <a:pt x="87800" y="894632"/>
                </a:lnTo>
                <a:lnTo>
                  <a:pt x="113068" y="932035"/>
                </a:lnTo>
                <a:lnTo>
                  <a:pt x="141065" y="967313"/>
                </a:lnTo>
                <a:lnTo>
                  <a:pt x="171640" y="1000315"/>
                </a:lnTo>
                <a:lnTo>
                  <a:pt x="204642" y="1030890"/>
                </a:lnTo>
                <a:lnTo>
                  <a:pt x="239920" y="1058887"/>
                </a:lnTo>
                <a:lnTo>
                  <a:pt x="277323" y="1084155"/>
                </a:lnTo>
                <a:lnTo>
                  <a:pt x="316700" y="1106544"/>
                </a:lnTo>
                <a:lnTo>
                  <a:pt x="357901" y="1125902"/>
                </a:lnTo>
                <a:lnTo>
                  <a:pt x="400775" y="1142079"/>
                </a:lnTo>
                <a:lnTo>
                  <a:pt x="445170" y="1154924"/>
                </a:lnTo>
                <a:lnTo>
                  <a:pt x="490936" y="1164285"/>
                </a:lnTo>
                <a:lnTo>
                  <a:pt x="537922" y="1170013"/>
                </a:lnTo>
                <a:lnTo>
                  <a:pt x="585978" y="1171956"/>
                </a:lnTo>
                <a:lnTo>
                  <a:pt x="634033" y="1170013"/>
                </a:lnTo>
                <a:lnTo>
                  <a:pt x="681019" y="1164285"/>
                </a:lnTo>
                <a:lnTo>
                  <a:pt x="726785" y="1154924"/>
                </a:lnTo>
                <a:lnTo>
                  <a:pt x="771180" y="1142079"/>
                </a:lnTo>
                <a:lnTo>
                  <a:pt x="814054" y="1125902"/>
                </a:lnTo>
                <a:lnTo>
                  <a:pt x="855255" y="1106544"/>
                </a:lnTo>
                <a:lnTo>
                  <a:pt x="894632" y="1084155"/>
                </a:lnTo>
                <a:lnTo>
                  <a:pt x="932035" y="1058887"/>
                </a:lnTo>
                <a:lnTo>
                  <a:pt x="967313" y="1030890"/>
                </a:lnTo>
                <a:lnTo>
                  <a:pt x="1000315" y="1000315"/>
                </a:lnTo>
                <a:lnTo>
                  <a:pt x="1030890" y="967313"/>
                </a:lnTo>
                <a:lnTo>
                  <a:pt x="1058887" y="932035"/>
                </a:lnTo>
                <a:lnTo>
                  <a:pt x="1084155" y="894632"/>
                </a:lnTo>
                <a:lnTo>
                  <a:pt x="1106544" y="855255"/>
                </a:lnTo>
                <a:lnTo>
                  <a:pt x="1125902" y="814054"/>
                </a:lnTo>
                <a:lnTo>
                  <a:pt x="1142079" y="771180"/>
                </a:lnTo>
                <a:lnTo>
                  <a:pt x="1154924" y="726785"/>
                </a:lnTo>
                <a:lnTo>
                  <a:pt x="1164285" y="681019"/>
                </a:lnTo>
                <a:lnTo>
                  <a:pt x="1170013" y="634033"/>
                </a:lnTo>
                <a:lnTo>
                  <a:pt x="1171955" y="585978"/>
                </a:lnTo>
                <a:lnTo>
                  <a:pt x="1170013" y="537922"/>
                </a:lnTo>
                <a:lnTo>
                  <a:pt x="1164285" y="490936"/>
                </a:lnTo>
                <a:lnTo>
                  <a:pt x="1154924" y="445170"/>
                </a:lnTo>
                <a:lnTo>
                  <a:pt x="1142079" y="400775"/>
                </a:lnTo>
                <a:lnTo>
                  <a:pt x="1125902" y="357901"/>
                </a:lnTo>
                <a:lnTo>
                  <a:pt x="1106544" y="316700"/>
                </a:lnTo>
                <a:lnTo>
                  <a:pt x="1084155" y="277323"/>
                </a:lnTo>
                <a:lnTo>
                  <a:pt x="1058887" y="239920"/>
                </a:lnTo>
                <a:lnTo>
                  <a:pt x="1030890" y="204642"/>
                </a:lnTo>
                <a:lnTo>
                  <a:pt x="1000315" y="171640"/>
                </a:lnTo>
                <a:lnTo>
                  <a:pt x="967313" y="141065"/>
                </a:lnTo>
                <a:lnTo>
                  <a:pt x="932035" y="113068"/>
                </a:lnTo>
                <a:lnTo>
                  <a:pt x="894632" y="87800"/>
                </a:lnTo>
                <a:lnTo>
                  <a:pt x="855255" y="65411"/>
                </a:lnTo>
                <a:lnTo>
                  <a:pt x="814054" y="46053"/>
                </a:lnTo>
                <a:lnTo>
                  <a:pt x="771180" y="29876"/>
                </a:lnTo>
                <a:lnTo>
                  <a:pt x="726785" y="17031"/>
                </a:lnTo>
                <a:lnTo>
                  <a:pt x="681019" y="7670"/>
                </a:lnTo>
                <a:lnTo>
                  <a:pt x="634033" y="1942"/>
                </a:lnTo>
                <a:lnTo>
                  <a:pt x="585978" y="0"/>
                </a:lnTo>
                <a:close/>
              </a:path>
            </a:pathLst>
          </a:custGeom>
          <a:solidFill>
            <a:srgbClr val="44536A"/>
          </a:solidFill>
        </p:spPr>
        <p:txBody>
          <a:bodyPr wrap="square" lIns="0" tIns="0" rIns="0" bIns="0" rtlCol="0"/>
          <a:lstStyle/>
          <a:p>
            <a:pPr defTabSz="963930" fontAlgn="auto">
              <a:spcBef>
                <a:spcPts val="0"/>
              </a:spcBef>
              <a:spcAft>
                <a:spcPts val="0"/>
              </a:spcAft>
            </a:pPr>
            <a:endParaRPr sz="1900" smtClean="0">
              <a:solidFill>
                <a:prstClr val="black"/>
              </a:solidFill>
              <a:latin typeface="Calibri" panose="020F0502020204030204"/>
              <a:ea typeface="+mn-ea"/>
            </a:endParaRPr>
          </a:p>
        </p:txBody>
      </p:sp>
      <p:sp>
        <p:nvSpPr>
          <p:cNvPr id="1049720" name="bk object 20"/>
          <p:cNvSpPr/>
          <p:nvPr/>
        </p:nvSpPr>
        <p:spPr>
          <a:xfrm>
            <a:off x="5857162" y="2079790"/>
            <a:ext cx="1236315" cy="1236247"/>
          </a:xfrm>
          <a:custGeom>
            <a:avLst/>
            <a:gdLst/>
            <a:ahLst/>
            <a:cxnLst/>
            <a:rect l="l" t="t" r="r" b="b"/>
            <a:pathLst>
              <a:path w="1172209" h="1172210">
                <a:moveTo>
                  <a:pt x="0" y="585978"/>
                </a:moveTo>
                <a:lnTo>
                  <a:pt x="1942" y="537922"/>
                </a:lnTo>
                <a:lnTo>
                  <a:pt x="7670" y="490936"/>
                </a:lnTo>
                <a:lnTo>
                  <a:pt x="17031" y="445170"/>
                </a:lnTo>
                <a:lnTo>
                  <a:pt x="29876" y="400775"/>
                </a:lnTo>
                <a:lnTo>
                  <a:pt x="46053" y="357901"/>
                </a:lnTo>
                <a:lnTo>
                  <a:pt x="65411" y="316700"/>
                </a:lnTo>
                <a:lnTo>
                  <a:pt x="87800" y="277323"/>
                </a:lnTo>
                <a:lnTo>
                  <a:pt x="113068" y="239920"/>
                </a:lnTo>
                <a:lnTo>
                  <a:pt x="141065" y="204642"/>
                </a:lnTo>
                <a:lnTo>
                  <a:pt x="171640" y="171640"/>
                </a:lnTo>
                <a:lnTo>
                  <a:pt x="204642" y="141065"/>
                </a:lnTo>
                <a:lnTo>
                  <a:pt x="239920" y="113068"/>
                </a:lnTo>
                <a:lnTo>
                  <a:pt x="277323" y="87800"/>
                </a:lnTo>
                <a:lnTo>
                  <a:pt x="316700" y="65411"/>
                </a:lnTo>
                <a:lnTo>
                  <a:pt x="357901" y="46053"/>
                </a:lnTo>
                <a:lnTo>
                  <a:pt x="400775" y="29876"/>
                </a:lnTo>
                <a:lnTo>
                  <a:pt x="445170" y="17031"/>
                </a:lnTo>
                <a:lnTo>
                  <a:pt x="490936" y="7670"/>
                </a:lnTo>
                <a:lnTo>
                  <a:pt x="537922" y="1942"/>
                </a:lnTo>
                <a:lnTo>
                  <a:pt x="585978" y="0"/>
                </a:lnTo>
                <a:lnTo>
                  <a:pt x="634033" y="1942"/>
                </a:lnTo>
                <a:lnTo>
                  <a:pt x="681019" y="7670"/>
                </a:lnTo>
                <a:lnTo>
                  <a:pt x="726785" y="17031"/>
                </a:lnTo>
                <a:lnTo>
                  <a:pt x="771180" y="29876"/>
                </a:lnTo>
                <a:lnTo>
                  <a:pt x="814054" y="46053"/>
                </a:lnTo>
                <a:lnTo>
                  <a:pt x="855255" y="65411"/>
                </a:lnTo>
                <a:lnTo>
                  <a:pt x="894632" y="87800"/>
                </a:lnTo>
                <a:lnTo>
                  <a:pt x="932035" y="113068"/>
                </a:lnTo>
                <a:lnTo>
                  <a:pt x="967313" y="141065"/>
                </a:lnTo>
                <a:lnTo>
                  <a:pt x="1000315" y="171640"/>
                </a:lnTo>
                <a:lnTo>
                  <a:pt x="1030890" y="204642"/>
                </a:lnTo>
                <a:lnTo>
                  <a:pt x="1058887" y="239920"/>
                </a:lnTo>
                <a:lnTo>
                  <a:pt x="1084155" y="277323"/>
                </a:lnTo>
                <a:lnTo>
                  <a:pt x="1106544" y="316700"/>
                </a:lnTo>
                <a:lnTo>
                  <a:pt x="1125902" y="357901"/>
                </a:lnTo>
                <a:lnTo>
                  <a:pt x="1142079" y="400775"/>
                </a:lnTo>
                <a:lnTo>
                  <a:pt x="1154924" y="445170"/>
                </a:lnTo>
                <a:lnTo>
                  <a:pt x="1164285" y="490936"/>
                </a:lnTo>
                <a:lnTo>
                  <a:pt x="1170013" y="537922"/>
                </a:lnTo>
                <a:lnTo>
                  <a:pt x="1171955" y="585978"/>
                </a:lnTo>
                <a:lnTo>
                  <a:pt x="1170013" y="634033"/>
                </a:lnTo>
                <a:lnTo>
                  <a:pt x="1164285" y="681019"/>
                </a:lnTo>
                <a:lnTo>
                  <a:pt x="1154924" y="726785"/>
                </a:lnTo>
                <a:lnTo>
                  <a:pt x="1142079" y="771180"/>
                </a:lnTo>
                <a:lnTo>
                  <a:pt x="1125902" y="814054"/>
                </a:lnTo>
                <a:lnTo>
                  <a:pt x="1106544" y="855255"/>
                </a:lnTo>
                <a:lnTo>
                  <a:pt x="1084155" y="894632"/>
                </a:lnTo>
                <a:lnTo>
                  <a:pt x="1058887" y="932035"/>
                </a:lnTo>
                <a:lnTo>
                  <a:pt x="1030890" y="967313"/>
                </a:lnTo>
                <a:lnTo>
                  <a:pt x="1000315" y="1000315"/>
                </a:lnTo>
                <a:lnTo>
                  <a:pt x="967313" y="1030890"/>
                </a:lnTo>
                <a:lnTo>
                  <a:pt x="932035" y="1058887"/>
                </a:lnTo>
                <a:lnTo>
                  <a:pt x="894632" y="1084155"/>
                </a:lnTo>
                <a:lnTo>
                  <a:pt x="855255" y="1106544"/>
                </a:lnTo>
                <a:lnTo>
                  <a:pt x="814054" y="1125902"/>
                </a:lnTo>
                <a:lnTo>
                  <a:pt x="771180" y="1142079"/>
                </a:lnTo>
                <a:lnTo>
                  <a:pt x="726785" y="1154924"/>
                </a:lnTo>
                <a:lnTo>
                  <a:pt x="681019" y="1164285"/>
                </a:lnTo>
                <a:lnTo>
                  <a:pt x="634033" y="1170013"/>
                </a:lnTo>
                <a:lnTo>
                  <a:pt x="585978" y="1171956"/>
                </a:lnTo>
                <a:lnTo>
                  <a:pt x="537922" y="1170013"/>
                </a:lnTo>
                <a:lnTo>
                  <a:pt x="490936" y="1164285"/>
                </a:lnTo>
                <a:lnTo>
                  <a:pt x="445170" y="1154924"/>
                </a:lnTo>
                <a:lnTo>
                  <a:pt x="400775" y="1142079"/>
                </a:lnTo>
                <a:lnTo>
                  <a:pt x="357901" y="1125902"/>
                </a:lnTo>
                <a:lnTo>
                  <a:pt x="316700" y="1106544"/>
                </a:lnTo>
                <a:lnTo>
                  <a:pt x="277323" y="1084155"/>
                </a:lnTo>
                <a:lnTo>
                  <a:pt x="239920" y="1058887"/>
                </a:lnTo>
                <a:lnTo>
                  <a:pt x="204642" y="1030890"/>
                </a:lnTo>
                <a:lnTo>
                  <a:pt x="171640" y="1000315"/>
                </a:lnTo>
                <a:lnTo>
                  <a:pt x="141065" y="967313"/>
                </a:lnTo>
                <a:lnTo>
                  <a:pt x="113068" y="932035"/>
                </a:lnTo>
                <a:lnTo>
                  <a:pt x="87800" y="894632"/>
                </a:lnTo>
                <a:lnTo>
                  <a:pt x="65411" y="855255"/>
                </a:lnTo>
                <a:lnTo>
                  <a:pt x="46053" y="814054"/>
                </a:lnTo>
                <a:lnTo>
                  <a:pt x="29876" y="771180"/>
                </a:lnTo>
                <a:lnTo>
                  <a:pt x="17031" y="726785"/>
                </a:lnTo>
                <a:lnTo>
                  <a:pt x="7670" y="681019"/>
                </a:lnTo>
                <a:lnTo>
                  <a:pt x="1942" y="634033"/>
                </a:lnTo>
                <a:lnTo>
                  <a:pt x="0" y="585978"/>
                </a:lnTo>
                <a:close/>
              </a:path>
            </a:pathLst>
          </a:custGeom>
          <a:ln w="57912">
            <a:solidFill>
              <a:srgbClr val="FFFFFF"/>
            </a:solidFill>
          </a:ln>
        </p:spPr>
        <p:txBody>
          <a:bodyPr wrap="square" lIns="0" tIns="0" rIns="0" bIns="0" rtlCol="0"/>
          <a:lstStyle/>
          <a:p>
            <a:pPr defTabSz="963930" fontAlgn="auto">
              <a:spcBef>
                <a:spcPts val="0"/>
              </a:spcBef>
              <a:spcAft>
                <a:spcPts val="0"/>
              </a:spcAft>
            </a:pPr>
            <a:endParaRPr sz="1900" smtClean="0">
              <a:solidFill>
                <a:prstClr val="black"/>
              </a:solidFill>
              <a:latin typeface="Calibri" panose="020F0502020204030204"/>
              <a:ea typeface="+mn-ea"/>
            </a:endParaRPr>
          </a:p>
        </p:txBody>
      </p:sp>
      <p:sp>
        <p:nvSpPr>
          <p:cNvPr id="1049721" name="Holder 2"/>
          <p:cNvSpPr>
            <a:spLocks noGrp="1"/>
          </p:cNvSpPr>
          <p:nvPr>
            <p:ph type="ctrTitle"/>
          </p:nvPr>
        </p:nvSpPr>
        <p:spPr>
          <a:xfrm>
            <a:off x="6164966" y="2260554"/>
            <a:ext cx="528816" cy="824388"/>
          </a:xfrm>
          <a:prstGeom prst="rect">
            <a:avLst/>
          </a:prstGeom>
        </p:spPr>
        <p:txBody>
          <a:bodyPr wrap="square" lIns="0" tIns="0" rIns="0" bIns="0">
            <a:spAutoFit/>
          </a:bodyPr>
          <a:lstStyle>
            <a:lvl1pPr>
              <a:defRPr sz="5200" b="0" i="0">
                <a:solidFill>
                  <a:schemeClr val="bg1"/>
                </a:solidFill>
                <a:latin typeface="Noto Sans CJK JP Regular"/>
                <a:cs typeface="Noto Sans CJK JP Regular"/>
              </a:defRPr>
            </a:lvl1pPr>
          </a:lstStyle>
          <a:p>
            <a:endParaRPr/>
          </a:p>
        </p:txBody>
      </p:sp>
      <p:sp>
        <p:nvSpPr>
          <p:cNvPr id="1049722" name="Holder 3"/>
          <p:cNvSpPr>
            <a:spLocks noGrp="1"/>
          </p:cNvSpPr>
          <p:nvPr>
            <p:ph type="subTitle" idx="4"/>
          </p:nvPr>
        </p:nvSpPr>
        <p:spPr>
          <a:xfrm>
            <a:off x="1928815" y="4050286"/>
            <a:ext cx="9001125" cy="492443"/>
          </a:xfrm>
          <a:prstGeom prst="rect">
            <a:avLst/>
          </a:prstGeom>
        </p:spPr>
        <p:txBody>
          <a:bodyPr wrap="square" lIns="0" tIns="0" rIns="0" bIns="0">
            <a:spAutoFit/>
          </a:bodyPr>
          <a:lstStyle/>
          <a:p>
            <a:endParaRPr/>
          </a:p>
        </p:txBody>
      </p:sp>
      <p:sp>
        <p:nvSpPr>
          <p:cNvPr id="1049723"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1049724"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t>1/27/2021</a:t>
            </a:fld>
            <a:endParaRPr lang="en-US">
              <a:solidFill>
                <a:prstClr val="black">
                  <a:tint val="75000"/>
                </a:prstClr>
              </a:solidFill>
            </a:endParaRPr>
          </a:p>
        </p:txBody>
      </p:sp>
      <p:sp>
        <p:nvSpPr>
          <p:cNvPr id="1049725"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t>‹#›</a:t>
            </a:fld>
            <a:endParaRPr>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9726" name="Holder 2"/>
          <p:cNvSpPr>
            <a:spLocks noGrp="1"/>
          </p:cNvSpPr>
          <p:nvPr>
            <p:ph type="title"/>
          </p:nvPr>
        </p:nvSpPr>
        <p:spPr>
          <a:xfrm>
            <a:off x="2336005" y="1722663"/>
            <a:ext cx="8186738" cy="523220"/>
          </a:xfrm>
        </p:spPr>
        <p:txBody>
          <a:bodyPr lIns="0" tIns="0" rIns="0" bIns="0"/>
          <a:lstStyle>
            <a:lvl1pPr>
              <a:defRPr sz="3400" b="0" i="0">
                <a:solidFill>
                  <a:srgbClr val="8A0000"/>
                </a:solidFill>
                <a:latin typeface="Noto Sans CJK JP Regular"/>
                <a:cs typeface="Noto Sans CJK JP Regular"/>
              </a:defRPr>
            </a:lvl1pPr>
          </a:lstStyle>
          <a:p>
            <a:endParaRPr/>
          </a:p>
        </p:txBody>
      </p:sp>
      <p:sp>
        <p:nvSpPr>
          <p:cNvPr id="1049727" name="Holder 3"/>
          <p:cNvSpPr>
            <a:spLocks noGrp="1"/>
          </p:cNvSpPr>
          <p:nvPr>
            <p:ph type="body" idx="1"/>
          </p:nvPr>
        </p:nvSpPr>
        <p:spPr>
          <a:xfrm>
            <a:off x="2336005" y="1722663"/>
            <a:ext cx="8186738" cy="523220"/>
          </a:xfrm>
        </p:spPr>
        <p:txBody>
          <a:bodyPr lIns="0" tIns="0" rIns="0" bIns="0"/>
          <a:lstStyle>
            <a:lvl1pPr>
              <a:defRPr sz="3400" b="0" i="0">
                <a:solidFill>
                  <a:srgbClr val="8A0000"/>
                </a:solidFill>
                <a:latin typeface="Noto Sans CJK JP Regular"/>
                <a:cs typeface="Noto Sans CJK JP Regular"/>
              </a:defRPr>
            </a:lvl1pPr>
          </a:lstStyle>
          <a:p>
            <a:endParaRPr dirty="0"/>
          </a:p>
        </p:txBody>
      </p:sp>
      <p:sp>
        <p:nvSpPr>
          <p:cNvPr id="1049728"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1049729"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t>1/27/2021</a:t>
            </a:fld>
            <a:endParaRPr lang="en-US">
              <a:solidFill>
                <a:prstClr val="black">
                  <a:tint val="75000"/>
                </a:prstClr>
              </a:solidFill>
            </a:endParaRPr>
          </a:p>
        </p:txBody>
      </p:sp>
      <p:sp>
        <p:nvSpPr>
          <p:cNvPr id="1049730"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t>‹#›</a:t>
            </a:fld>
            <a:endParaRPr>
              <a:solidFill>
                <a:prstClr val="black">
                  <a:tint val="75000"/>
                </a:prstClr>
              </a:solidFill>
            </a:endParaRPr>
          </a:p>
        </p:txBody>
      </p:sp>
      <p:sp>
        <p:nvSpPr>
          <p:cNvPr id="1049731" name="矩形 6"/>
          <p:cNvSpPr/>
          <p:nvPr userDrawn="1"/>
        </p:nvSpPr>
        <p:spPr>
          <a:xfrm>
            <a:off x="6516" y="16795"/>
            <a:ext cx="12852234" cy="6186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672" tIns="50836" rIns="101672" bIns="50836" rtlCol="0" anchor="ctr"/>
          <a:lstStyle/>
          <a:p>
            <a:pPr algn="ctr" defTabSz="1016635" fontAlgn="auto">
              <a:spcBef>
                <a:spcPts val="0"/>
              </a:spcBef>
              <a:spcAft>
                <a:spcPts val="0"/>
              </a:spcAft>
            </a:pPr>
            <a:endParaRPr lang="zh-CN" altLang="en-US" sz="21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9732" name="矩形 7"/>
          <p:cNvSpPr/>
          <p:nvPr userDrawn="1"/>
        </p:nvSpPr>
        <p:spPr>
          <a:xfrm>
            <a:off x="376" y="5633"/>
            <a:ext cx="626851" cy="618696"/>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lIns="101672" tIns="50836" rIns="101672" bIns="50836" rtlCol="0" anchor="ctr"/>
          <a:lstStyle/>
          <a:p>
            <a:pPr algn="ctr" defTabSz="1016635" fontAlgn="auto">
              <a:spcBef>
                <a:spcPts val="0"/>
              </a:spcBef>
              <a:spcAft>
                <a:spcPts val="0"/>
              </a:spcAft>
            </a:pPr>
            <a:endParaRPr lang="zh-CN" altLang="en-US" sz="21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9733" name="文本框 25"/>
          <p:cNvSpPr txBox="1"/>
          <p:nvPr userDrawn="1"/>
        </p:nvSpPr>
        <p:spPr>
          <a:xfrm>
            <a:off x="643007" y="131389"/>
            <a:ext cx="3506444" cy="389508"/>
          </a:xfrm>
          <a:prstGeom prst="rect">
            <a:avLst/>
          </a:prstGeom>
          <a:noFill/>
        </p:spPr>
        <p:txBody>
          <a:bodyPr wrap="none" lIns="0" tIns="0" rIns="0" bIns="0" rtlCol="0">
            <a:spAutoFit/>
          </a:bodyPr>
          <a:lstStyle/>
          <a:p>
            <a:pPr defTabSz="1016635" fontAlgn="auto">
              <a:spcBef>
                <a:spcPts val="0"/>
              </a:spcBef>
              <a:spcAft>
                <a:spcPts val="0"/>
              </a:spcAft>
            </a:pPr>
            <a:r>
              <a:rPr lang="en-US" altLang="zh-CN" sz="2500" b="1" dirty="0" smtClean="0">
                <a:solidFill>
                  <a:srgbClr val="003366"/>
                </a:solidFill>
                <a:latin typeface="微软雅黑" panose="020B0503020204020204" pitchFamily="34" charset="-122"/>
                <a:ea typeface="微软雅黑" panose="020B0503020204020204" pitchFamily="34" charset="-122"/>
                <a:cs typeface="+mn-ea"/>
                <a:sym typeface="+mn-lt"/>
              </a:rPr>
              <a:t>5    </a:t>
            </a:r>
            <a:r>
              <a:rPr lang="zh-CN" altLang="en-US" sz="2500" b="1" dirty="0" smtClean="0">
                <a:solidFill>
                  <a:srgbClr val="003366"/>
                </a:solidFill>
                <a:latin typeface="微软雅黑" panose="020B0503020204020204" pitchFamily="34" charset="-122"/>
                <a:ea typeface="微软雅黑" panose="020B0503020204020204" pitchFamily="34" charset="-122"/>
                <a:cs typeface="+mn-ea"/>
                <a:sym typeface="+mn-lt"/>
              </a:rPr>
              <a:t>标准定位及适用范围</a:t>
            </a:r>
            <a:endParaRPr lang="zh-CN" altLang="en-US" sz="2500" b="1" dirty="0">
              <a:solidFill>
                <a:srgbClr val="003366"/>
              </a:solidFill>
              <a:latin typeface="微软雅黑" panose="020B0503020204020204" pitchFamily="34" charset="-122"/>
              <a:ea typeface="微软雅黑" panose="020B0503020204020204" pitchFamily="34" charset="-122"/>
              <a:cs typeface="+mn-ea"/>
              <a:sym typeface="+mn-lt"/>
            </a:endParaRPr>
          </a:p>
        </p:txBody>
      </p:sp>
      <p:cxnSp>
        <p:nvCxnSpPr>
          <p:cNvPr id="3145786" name="Straight Connector 59"/>
          <p:cNvCxnSpPr>
            <a:cxnSpLocks/>
          </p:cNvCxnSpPr>
          <p:nvPr userDrawn="1"/>
        </p:nvCxnSpPr>
        <p:spPr>
          <a:xfrm flipV="1">
            <a:off x="629361" y="624332"/>
            <a:ext cx="0" cy="4728344"/>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45786"/>
                                        </p:tgtEl>
                                        <p:attrNameLst>
                                          <p:attrName>style.visibility</p:attrName>
                                        </p:attrNameLst>
                                      </p:cBhvr>
                                      <p:to>
                                        <p:strVal val="visible"/>
                                      </p:to>
                                    </p:set>
                                    <p:animEffect transition="in" filter="wipe(up)">
                                      <p:cBhvr>
                                        <p:cTn id="7" dur="500"/>
                                        <p:tgtEl>
                                          <p:spTgt spid="3145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1049734" name="Holder 2"/>
          <p:cNvSpPr>
            <a:spLocks noGrp="1"/>
          </p:cNvSpPr>
          <p:nvPr>
            <p:ph type="title"/>
          </p:nvPr>
        </p:nvSpPr>
        <p:spPr>
          <a:xfrm>
            <a:off x="2336005" y="1722663"/>
            <a:ext cx="8186738" cy="523220"/>
          </a:xfrm>
        </p:spPr>
        <p:txBody>
          <a:bodyPr lIns="0" tIns="0" rIns="0" bIns="0"/>
          <a:lstStyle>
            <a:lvl1pPr>
              <a:defRPr sz="3400" b="0" i="0">
                <a:solidFill>
                  <a:srgbClr val="8A0000"/>
                </a:solidFill>
                <a:latin typeface="Noto Sans CJK JP Regular"/>
                <a:cs typeface="Noto Sans CJK JP Regular"/>
              </a:defRPr>
            </a:lvl1pPr>
          </a:lstStyle>
          <a:p>
            <a:endParaRPr/>
          </a:p>
        </p:txBody>
      </p:sp>
      <p:sp>
        <p:nvSpPr>
          <p:cNvPr id="1049735" name="Holder 3"/>
          <p:cNvSpPr>
            <a:spLocks noGrp="1"/>
          </p:cNvSpPr>
          <p:nvPr>
            <p:ph sz="half" idx="2"/>
          </p:nvPr>
        </p:nvSpPr>
        <p:spPr>
          <a:xfrm>
            <a:off x="642938" y="1663512"/>
            <a:ext cx="5593556" cy="492443"/>
          </a:xfrm>
          <a:prstGeom prst="rect">
            <a:avLst/>
          </a:prstGeom>
        </p:spPr>
        <p:txBody>
          <a:bodyPr wrap="square" lIns="0" tIns="0" rIns="0" bIns="0">
            <a:spAutoFit/>
          </a:bodyPr>
          <a:lstStyle/>
          <a:p>
            <a:endParaRPr/>
          </a:p>
        </p:txBody>
      </p:sp>
      <p:sp>
        <p:nvSpPr>
          <p:cNvPr id="1049736" name="Holder 4"/>
          <p:cNvSpPr>
            <a:spLocks noGrp="1"/>
          </p:cNvSpPr>
          <p:nvPr>
            <p:ph sz="half" idx="3"/>
          </p:nvPr>
        </p:nvSpPr>
        <p:spPr>
          <a:xfrm>
            <a:off x="6622256" y="1663512"/>
            <a:ext cx="5593556" cy="492443"/>
          </a:xfrm>
          <a:prstGeom prst="rect">
            <a:avLst/>
          </a:prstGeom>
        </p:spPr>
        <p:txBody>
          <a:bodyPr wrap="square" lIns="0" tIns="0" rIns="0" bIns="0">
            <a:spAutoFit/>
          </a:bodyPr>
          <a:lstStyle/>
          <a:p>
            <a:endParaRPr/>
          </a:p>
        </p:txBody>
      </p:sp>
      <p:sp>
        <p:nvSpPr>
          <p:cNvPr id="1049737"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1049738"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t>1/27/2021</a:t>
            </a:fld>
            <a:endParaRPr lang="en-US">
              <a:solidFill>
                <a:prstClr val="black">
                  <a:tint val="75000"/>
                </a:prstClr>
              </a:solidFill>
            </a:endParaRPr>
          </a:p>
        </p:txBody>
      </p:sp>
      <p:sp>
        <p:nvSpPr>
          <p:cNvPr id="1049739"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t>‹#›</a:t>
            </a:fld>
            <a:endParaRPr>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1049236" name="Holder 2"/>
          <p:cNvSpPr>
            <a:spLocks noGrp="1"/>
          </p:cNvSpPr>
          <p:nvPr>
            <p:ph type="title"/>
          </p:nvPr>
        </p:nvSpPr>
        <p:spPr>
          <a:xfrm>
            <a:off x="2336005" y="1722663"/>
            <a:ext cx="8186738" cy="523220"/>
          </a:xfrm>
        </p:spPr>
        <p:txBody>
          <a:bodyPr lIns="0" tIns="0" rIns="0" bIns="0"/>
          <a:lstStyle>
            <a:lvl1pPr>
              <a:defRPr sz="3400" b="0" i="0">
                <a:solidFill>
                  <a:srgbClr val="8A0000"/>
                </a:solidFill>
                <a:latin typeface="Noto Sans CJK JP Regular"/>
                <a:cs typeface="Noto Sans CJK JP Regular"/>
              </a:defRPr>
            </a:lvl1pPr>
          </a:lstStyle>
          <a:p>
            <a:endParaRPr/>
          </a:p>
        </p:txBody>
      </p:sp>
      <p:sp>
        <p:nvSpPr>
          <p:cNvPr id="1049237"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1049238"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t>1/27/2021</a:t>
            </a:fld>
            <a:endParaRPr lang="en-US">
              <a:solidFill>
                <a:prstClr val="black">
                  <a:tint val="75000"/>
                </a:prstClr>
              </a:solidFill>
            </a:endParaRPr>
          </a:p>
        </p:txBody>
      </p:sp>
      <p:sp>
        <p:nvSpPr>
          <p:cNvPr id="1049239"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t>‹#›</a:t>
            </a:fld>
            <a:endParaRPr>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1049740"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1049741"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t>1/27/2021</a:t>
            </a:fld>
            <a:endParaRPr lang="en-US">
              <a:solidFill>
                <a:prstClr val="black">
                  <a:tint val="75000"/>
                </a:prstClr>
              </a:solidFill>
            </a:endParaRPr>
          </a:p>
        </p:txBody>
      </p:sp>
      <p:sp>
        <p:nvSpPr>
          <p:cNvPr id="1049742"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t>‹#›</a:t>
            </a:fld>
            <a:endParaRPr>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1049752" name="bk object 16"/>
          <p:cNvSpPr/>
          <p:nvPr/>
        </p:nvSpPr>
        <p:spPr>
          <a:xfrm>
            <a:off x="3722608" y="3092360"/>
            <a:ext cx="5498723" cy="1714942"/>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z="1900" smtClean="0">
              <a:solidFill>
                <a:prstClr val="black"/>
              </a:solidFill>
              <a:latin typeface="Calibri" panose="020F0502020204030204"/>
              <a:ea typeface="+mn-ea"/>
            </a:endParaRPr>
          </a:p>
        </p:txBody>
      </p:sp>
      <p:sp>
        <p:nvSpPr>
          <p:cNvPr id="1049753" name="bk object 17"/>
          <p:cNvSpPr/>
          <p:nvPr/>
        </p:nvSpPr>
        <p:spPr>
          <a:xfrm>
            <a:off x="3772436" y="3121290"/>
            <a:ext cx="5403889" cy="1620113"/>
          </a:xfrm>
          <a:prstGeom prst="rect">
            <a:avLst/>
          </a:prstGeom>
          <a:blipFill>
            <a:blip r:embed="rId3" cstate="print"/>
            <a:stretch>
              <a:fillRect/>
            </a:stretch>
          </a:blipFill>
        </p:spPr>
        <p:txBody>
          <a:bodyPr wrap="square" lIns="0" tIns="0" rIns="0" bIns="0" rtlCol="0"/>
          <a:lstStyle/>
          <a:p>
            <a:pPr defTabSz="963930" fontAlgn="auto">
              <a:spcBef>
                <a:spcPts val="0"/>
              </a:spcBef>
              <a:spcAft>
                <a:spcPts val="0"/>
              </a:spcAft>
            </a:pPr>
            <a:endParaRPr sz="1900" smtClean="0">
              <a:solidFill>
                <a:prstClr val="black"/>
              </a:solidFill>
              <a:latin typeface="Calibri" panose="020F0502020204030204"/>
              <a:ea typeface="+mn-ea"/>
            </a:endParaRPr>
          </a:p>
        </p:txBody>
      </p:sp>
      <p:sp>
        <p:nvSpPr>
          <p:cNvPr id="1049754" name="bk object 18"/>
          <p:cNvSpPr/>
          <p:nvPr/>
        </p:nvSpPr>
        <p:spPr>
          <a:xfrm>
            <a:off x="3772436" y="3121289"/>
            <a:ext cx="5404024" cy="1620649"/>
          </a:xfrm>
          <a:custGeom>
            <a:avLst/>
            <a:gdLst/>
            <a:ahLst/>
            <a:cxnLst/>
            <a:rect l="l" t="t" r="r" b="b"/>
            <a:pathLst>
              <a:path w="5123815" h="1536700">
                <a:moveTo>
                  <a:pt x="0" y="1536191"/>
                </a:moveTo>
                <a:lnTo>
                  <a:pt x="5123687" y="1536191"/>
                </a:lnTo>
                <a:lnTo>
                  <a:pt x="5123687" y="0"/>
                </a:lnTo>
                <a:lnTo>
                  <a:pt x="0" y="0"/>
                </a:lnTo>
                <a:lnTo>
                  <a:pt x="0" y="1536191"/>
                </a:lnTo>
                <a:close/>
              </a:path>
            </a:pathLst>
          </a:custGeom>
          <a:ln w="9144">
            <a:solidFill>
              <a:srgbClr val="B80000"/>
            </a:solidFill>
          </a:ln>
        </p:spPr>
        <p:txBody>
          <a:bodyPr wrap="square" lIns="0" tIns="0" rIns="0" bIns="0" rtlCol="0"/>
          <a:lstStyle/>
          <a:p>
            <a:pPr defTabSz="963930" fontAlgn="auto">
              <a:spcBef>
                <a:spcPts val="0"/>
              </a:spcBef>
              <a:spcAft>
                <a:spcPts val="0"/>
              </a:spcAft>
            </a:pPr>
            <a:endParaRPr sz="1900" smtClean="0">
              <a:solidFill>
                <a:prstClr val="black"/>
              </a:solidFill>
              <a:latin typeface="Calibri" panose="020F0502020204030204"/>
              <a:ea typeface="+mn-ea"/>
            </a:endParaRPr>
          </a:p>
        </p:txBody>
      </p:sp>
      <p:sp>
        <p:nvSpPr>
          <p:cNvPr id="1049755" name="bk object 19"/>
          <p:cNvSpPr/>
          <p:nvPr/>
        </p:nvSpPr>
        <p:spPr>
          <a:xfrm>
            <a:off x="5857160" y="2079788"/>
            <a:ext cx="1236315" cy="1236247"/>
          </a:xfrm>
          <a:custGeom>
            <a:avLst/>
            <a:gdLst/>
            <a:ahLst/>
            <a:cxnLst/>
            <a:rect l="l" t="t" r="r" b="b"/>
            <a:pathLst>
              <a:path w="1172209" h="1172210">
                <a:moveTo>
                  <a:pt x="585978" y="0"/>
                </a:moveTo>
                <a:lnTo>
                  <a:pt x="537922" y="1942"/>
                </a:lnTo>
                <a:lnTo>
                  <a:pt x="490936" y="7670"/>
                </a:lnTo>
                <a:lnTo>
                  <a:pt x="445170" y="17031"/>
                </a:lnTo>
                <a:lnTo>
                  <a:pt x="400775" y="29876"/>
                </a:lnTo>
                <a:lnTo>
                  <a:pt x="357901" y="46053"/>
                </a:lnTo>
                <a:lnTo>
                  <a:pt x="316700" y="65411"/>
                </a:lnTo>
                <a:lnTo>
                  <a:pt x="277323" y="87800"/>
                </a:lnTo>
                <a:lnTo>
                  <a:pt x="239920" y="113068"/>
                </a:lnTo>
                <a:lnTo>
                  <a:pt x="204642" y="141065"/>
                </a:lnTo>
                <a:lnTo>
                  <a:pt x="171640" y="171640"/>
                </a:lnTo>
                <a:lnTo>
                  <a:pt x="141065" y="204642"/>
                </a:lnTo>
                <a:lnTo>
                  <a:pt x="113068" y="239920"/>
                </a:lnTo>
                <a:lnTo>
                  <a:pt x="87800" y="277323"/>
                </a:lnTo>
                <a:lnTo>
                  <a:pt x="65411" y="316700"/>
                </a:lnTo>
                <a:lnTo>
                  <a:pt x="46053" y="357901"/>
                </a:lnTo>
                <a:lnTo>
                  <a:pt x="29876" y="400775"/>
                </a:lnTo>
                <a:lnTo>
                  <a:pt x="17031" y="445170"/>
                </a:lnTo>
                <a:lnTo>
                  <a:pt x="7670" y="490936"/>
                </a:lnTo>
                <a:lnTo>
                  <a:pt x="1942" y="537922"/>
                </a:lnTo>
                <a:lnTo>
                  <a:pt x="0" y="585978"/>
                </a:lnTo>
                <a:lnTo>
                  <a:pt x="1942" y="634033"/>
                </a:lnTo>
                <a:lnTo>
                  <a:pt x="7670" y="681019"/>
                </a:lnTo>
                <a:lnTo>
                  <a:pt x="17031" y="726785"/>
                </a:lnTo>
                <a:lnTo>
                  <a:pt x="29876" y="771180"/>
                </a:lnTo>
                <a:lnTo>
                  <a:pt x="46053" y="814054"/>
                </a:lnTo>
                <a:lnTo>
                  <a:pt x="65411" y="855255"/>
                </a:lnTo>
                <a:lnTo>
                  <a:pt x="87800" y="894632"/>
                </a:lnTo>
                <a:lnTo>
                  <a:pt x="113068" y="932035"/>
                </a:lnTo>
                <a:lnTo>
                  <a:pt x="141065" y="967313"/>
                </a:lnTo>
                <a:lnTo>
                  <a:pt x="171640" y="1000315"/>
                </a:lnTo>
                <a:lnTo>
                  <a:pt x="204642" y="1030890"/>
                </a:lnTo>
                <a:lnTo>
                  <a:pt x="239920" y="1058887"/>
                </a:lnTo>
                <a:lnTo>
                  <a:pt x="277323" y="1084155"/>
                </a:lnTo>
                <a:lnTo>
                  <a:pt x="316700" y="1106544"/>
                </a:lnTo>
                <a:lnTo>
                  <a:pt x="357901" y="1125902"/>
                </a:lnTo>
                <a:lnTo>
                  <a:pt x="400775" y="1142079"/>
                </a:lnTo>
                <a:lnTo>
                  <a:pt x="445170" y="1154924"/>
                </a:lnTo>
                <a:lnTo>
                  <a:pt x="490936" y="1164285"/>
                </a:lnTo>
                <a:lnTo>
                  <a:pt x="537922" y="1170013"/>
                </a:lnTo>
                <a:lnTo>
                  <a:pt x="585978" y="1171956"/>
                </a:lnTo>
                <a:lnTo>
                  <a:pt x="634033" y="1170013"/>
                </a:lnTo>
                <a:lnTo>
                  <a:pt x="681019" y="1164285"/>
                </a:lnTo>
                <a:lnTo>
                  <a:pt x="726785" y="1154924"/>
                </a:lnTo>
                <a:lnTo>
                  <a:pt x="771180" y="1142079"/>
                </a:lnTo>
                <a:lnTo>
                  <a:pt x="814054" y="1125902"/>
                </a:lnTo>
                <a:lnTo>
                  <a:pt x="855255" y="1106544"/>
                </a:lnTo>
                <a:lnTo>
                  <a:pt x="894632" y="1084155"/>
                </a:lnTo>
                <a:lnTo>
                  <a:pt x="932035" y="1058887"/>
                </a:lnTo>
                <a:lnTo>
                  <a:pt x="967313" y="1030890"/>
                </a:lnTo>
                <a:lnTo>
                  <a:pt x="1000315" y="1000315"/>
                </a:lnTo>
                <a:lnTo>
                  <a:pt x="1030890" y="967313"/>
                </a:lnTo>
                <a:lnTo>
                  <a:pt x="1058887" y="932035"/>
                </a:lnTo>
                <a:lnTo>
                  <a:pt x="1084155" y="894632"/>
                </a:lnTo>
                <a:lnTo>
                  <a:pt x="1106544" y="855255"/>
                </a:lnTo>
                <a:lnTo>
                  <a:pt x="1125902" y="814054"/>
                </a:lnTo>
                <a:lnTo>
                  <a:pt x="1142079" y="771180"/>
                </a:lnTo>
                <a:lnTo>
                  <a:pt x="1154924" y="726785"/>
                </a:lnTo>
                <a:lnTo>
                  <a:pt x="1164285" y="681019"/>
                </a:lnTo>
                <a:lnTo>
                  <a:pt x="1170013" y="634033"/>
                </a:lnTo>
                <a:lnTo>
                  <a:pt x="1171955" y="585978"/>
                </a:lnTo>
                <a:lnTo>
                  <a:pt x="1170013" y="537922"/>
                </a:lnTo>
                <a:lnTo>
                  <a:pt x="1164285" y="490936"/>
                </a:lnTo>
                <a:lnTo>
                  <a:pt x="1154924" y="445170"/>
                </a:lnTo>
                <a:lnTo>
                  <a:pt x="1142079" y="400775"/>
                </a:lnTo>
                <a:lnTo>
                  <a:pt x="1125902" y="357901"/>
                </a:lnTo>
                <a:lnTo>
                  <a:pt x="1106544" y="316700"/>
                </a:lnTo>
                <a:lnTo>
                  <a:pt x="1084155" y="277323"/>
                </a:lnTo>
                <a:lnTo>
                  <a:pt x="1058887" y="239920"/>
                </a:lnTo>
                <a:lnTo>
                  <a:pt x="1030890" y="204642"/>
                </a:lnTo>
                <a:lnTo>
                  <a:pt x="1000315" y="171640"/>
                </a:lnTo>
                <a:lnTo>
                  <a:pt x="967313" y="141065"/>
                </a:lnTo>
                <a:lnTo>
                  <a:pt x="932035" y="113068"/>
                </a:lnTo>
                <a:lnTo>
                  <a:pt x="894632" y="87800"/>
                </a:lnTo>
                <a:lnTo>
                  <a:pt x="855255" y="65411"/>
                </a:lnTo>
                <a:lnTo>
                  <a:pt x="814054" y="46053"/>
                </a:lnTo>
                <a:lnTo>
                  <a:pt x="771180" y="29876"/>
                </a:lnTo>
                <a:lnTo>
                  <a:pt x="726785" y="17031"/>
                </a:lnTo>
                <a:lnTo>
                  <a:pt x="681019" y="7670"/>
                </a:lnTo>
                <a:lnTo>
                  <a:pt x="634033" y="1942"/>
                </a:lnTo>
                <a:lnTo>
                  <a:pt x="585978" y="0"/>
                </a:lnTo>
                <a:close/>
              </a:path>
            </a:pathLst>
          </a:custGeom>
          <a:solidFill>
            <a:srgbClr val="44536A"/>
          </a:solidFill>
        </p:spPr>
        <p:txBody>
          <a:bodyPr wrap="square" lIns="0" tIns="0" rIns="0" bIns="0" rtlCol="0"/>
          <a:lstStyle/>
          <a:p>
            <a:pPr defTabSz="963930" fontAlgn="auto">
              <a:spcBef>
                <a:spcPts val="0"/>
              </a:spcBef>
              <a:spcAft>
                <a:spcPts val="0"/>
              </a:spcAft>
            </a:pPr>
            <a:endParaRPr sz="1900" smtClean="0">
              <a:solidFill>
                <a:prstClr val="black"/>
              </a:solidFill>
              <a:latin typeface="Calibri" panose="020F0502020204030204"/>
              <a:ea typeface="+mn-ea"/>
            </a:endParaRPr>
          </a:p>
        </p:txBody>
      </p:sp>
      <p:sp>
        <p:nvSpPr>
          <p:cNvPr id="1049756" name="bk object 20"/>
          <p:cNvSpPr/>
          <p:nvPr/>
        </p:nvSpPr>
        <p:spPr>
          <a:xfrm>
            <a:off x="5857160" y="2079788"/>
            <a:ext cx="1236315" cy="1236247"/>
          </a:xfrm>
          <a:custGeom>
            <a:avLst/>
            <a:gdLst/>
            <a:ahLst/>
            <a:cxnLst/>
            <a:rect l="l" t="t" r="r" b="b"/>
            <a:pathLst>
              <a:path w="1172209" h="1172210">
                <a:moveTo>
                  <a:pt x="0" y="585978"/>
                </a:moveTo>
                <a:lnTo>
                  <a:pt x="1942" y="537922"/>
                </a:lnTo>
                <a:lnTo>
                  <a:pt x="7670" y="490936"/>
                </a:lnTo>
                <a:lnTo>
                  <a:pt x="17031" y="445170"/>
                </a:lnTo>
                <a:lnTo>
                  <a:pt x="29876" y="400775"/>
                </a:lnTo>
                <a:lnTo>
                  <a:pt x="46053" y="357901"/>
                </a:lnTo>
                <a:lnTo>
                  <a:pt x="65411" y="316700"/>
                </a:lnTo>
                <a:lnTo>
                  <a:pt x="87800" y="277323"/>
                </a:lnTo>
                <a:lnTo>
                  <a:pt x="113068" y="239920"/>
                </a:lnTo>
                <a:lnTo>
                  <a:pt x="141065" y="204642"/>
                </a:lnTo>
                <a:lnTo>
                  <a:pt x="171640" y="171640"/>
                </a:lnTo>
                <a:lnTo>
                  <a:pt x="204642" y="141065"/>
                </a:lnTo>
                <a:lnTo>
                  <a:pt x="239920" y="113068"/>
                </a:lnTo>
                <a:lnTo>
                  <a:pt x="277323" y="87800"/>
                </a:lnTo>
                <a:lnTo>
                  <a:pt x="316700" y="65411"/>
                </a:lnTo>
                <a:lnTo>
                  <a:pt x="357901" y="46053"/>
                </a:lnTo>
                <a:lnTo>
                  <a:pt x="400775" y="29876"/>
                </a:lnTo>
                <a:lnTo>
                  <a:pt x="445170" y="17031"/>
                </a:lnTo>
                <a:lnTo>
                  <a:pt x="490936" y="7670"/>
                </a:lnTo>
                <a:lnTo>
                  <a:pt x="537922" y="1942"/>
                </a:lnTo>
                <a:lnTo>
                  <a:pt x="585978" y="0"/>
                </a:lnTo>
                <a:lnTo>
                  <a:pt x="634033" y="1942"/>
                </a:lnTo>
                <a:lnTo>
                  <a:pt x="681019" y="7670"/>
                </a:lnTo>
                <a:lnTo>
                  <a:pt x="726785" y="17031"/>
                </a:lnTo>
                <a:lnTo>
                  <a:pt x="771180" y="29876"/>
                </a:lnTo>
                <a:lnTo>
                  <a:pt x="814054" y="46053"/>
                </a:lnTo>
                <a:lnTo>
                  <a:pt x="855255" y="65411"/>
                </a:lnTo>
                <a:lnTo>
                  <a:pt x="894632" y="87800"/>
                </a:lnTo>
                <a:lnTo>
                  <a:pt x="932035" y="113068"/>
                </a:lnTo>
                <a:lnTo>
                  <a:pt x="967313" y="141065"/>
                </a:lnTo>
                <a:lnTo>
                  <a:pt x="1000315" y="171640"/>
                </a:lnTo>
                <a:lnTo>
                  <a:pt x="1030890" y="204642"/>
                </a:lnTo>
                <a:lnTo>
                  <a:pt x="1058887" y="239920"/>
                </a:lnTo>
                <a:lnTo>
                  <a:pt x="1084155" y="277323"/>
                </a:lnTo>
                <a:lnTo>
                  <a:pt x="1106544" y="316700"/>
                </a:lnTo>
                <a:lnTo>
                  <a:pt x="1125902" y="357901"/>
                </a:lnTo>
                <a:lnTo>
                  <a:pt x="1142079" y="400775"/>
                </a:lnTo>
                <a:lnTo>
                  <a:pt x="1154924" y="445170"/>
                </a:lnTo>
                <a:lnTo>
                  <a:pt x="1164285" y="490936"/>
                </a:lnTo>
                <a:lnTo>
                  <a:pt x="1170013" y="537922"/>
                </a:lnTo>
                <a:lnTo>
                  <a:pt x="1171955" y="585978"/>
                </a:lnTo>
                <a:lnTo>
                  <a:pt x="1170013" y="634033"/>
                </a:lnTo>
                <a:lnTo>
                  <a:pt x="1164285" y="681019"/>
                </a:lnTo>
                <a:lnTo>
                  <a:pt x="1154924" y="726785"/>
                </a:lnTo>
                <a:lnTo>
                  <a:pt x="1142079" y="771180"/>
                </a:lnTo>
                <a:lnTo>
                  <a:pt x="1125902" y="814054"/>
                </a:lnTo>
                <a:lnTo>
                  <a:pt x="1106544" y="855255"/>
                </a:lnTo>
                <a:lnTo>
                  <a:pt x="1084155" y="894632"/>
                </a:lnTo>
                <a:lnTo>
                  <a:pt x="1058887" y="932035"/>
                </a:lnTo>
                <a:lnTo>
                  <a:pt x="1030890" y="967313"/>
                </a:lnTo>
                <a:lnTo>
                  <a:pt x="1000315" y="1000315"/>
                </a:lnTo>
                <a:lnTo>
                  <a:pt x="967313" y="1030890"/>
                </a:lnTo>
                <a:lnTo>
                  <a:pt x="932035" y="1058887"/>
                </a:lnTo>
                <a:lnTo>
                  <a:pt x="894632" y="1084155"/>
                </a:lnTo>
                <a:lnTo>
                  <a:pt x="855255" y="1106544"/>
                </a:lnTo>
                <a:lnTo>
                  <a:pt x="814054" y="1125902"/>
                </a:lnTo>
                <a:lnTo>
                  <a:pt x="771180" y="1142079"/>
                </a:lnTo>
                <a:lnTo>
                  <a:pt x="726785" y="1154924"/>
                </a:lnTo>
                <a:lnTo>
                  <a:pt x="681019" y="1164285"/>
                </a:lnTo>
                <a:lnTo>
                  <a:pt x="634033" y="1170013"/>
                </a:lnTo>
                <a:lnTo>
                  <a:pt x="585978" y="1171956"/>
                </a:lnTo>
                <a:lnTo>
                  <a:pt x="537922" y="1170013"/>
                </a:lnTo>
                <a:lnTo>
                  <a:pt x="490936" y="1164285"/>
                </a:lnTo>
                <a:lnTo>
                  <a:pt x="445170" y="1154924"/>
                </a:lnTo>
                <a:lnTo>
                  <a:pt x="400775" y="1142079"/>
                </a:lnTo>
                <a:lnTo>
                  <a:pt x="357901" y="1125902"/>
                </a:lnTo>
                <a:lnTo>
                  <a:pt x="316700" y="1106544"/>
                </a:lnTo>
                <a:lnTo>
                  <a:pt x="277323" y="1084155"/>
                </a:lnTo>
                <a:lnTo>
                  <a:pt x="239920" y="1058887"/>
                </a:lnTo>
                <a:lnTo>
                  <a:pt x="204642" y="1030890"/>
                </a:lnTo>
                <a:lnTo>
                  <a:pt x="171640" y="1000315"/>
                </a:lnTo>
                <a:lnTo>
                  <a:pt x="141065" y="967313"/>
                </a:lnTo>
                <a:lnTo>
                  <a:pt x="113068" y="932035"/>
                </a:lnTo>
                <a:lnTo>
                  <a:pt x="87800" y="894632"/>
                </a:lnTo>
                <a:lnTo>
                  <a:pt x="65411" y="855255"/>
                </a:lnTo>
                <a:lnTo>
                  <a:pt x="46053" y="814054"/>
                </a:lnTo>
                <a:lnTo>
                  <a:pt x="29876" y="771180"/>
                </a:lnTo>
                <a:lnTo>
                  <a:pt x="17031" y="726785"/>
                </a:lnTo>
                <a:lnTo>
                  <a:pt x="7670" y="681019"/>
                </a:lnTo>
                <a:lnTo>
                  <a:pt x="1942" y="634033"/>
                </a:lnTo>
                <a:lnTo>
                  <a:pt x="0" y="585978"/>
                </a:lnTo>
                <a:close/>
              </a:path>
            </a:pathLst>
          </a:custGeom>
          <a:ln w="57912">
            <a:solidFill>
              <a:srgbClr val="FFFFFF"/>
            </a:solidFill>
          </a:ln>
        </p:spPr>
        <p:txBody>
          <a:bodyPr wrap="square" lIns="0" tIns="0" rIns="0" bIns="0" rtlCol="0"/>
          <a:lstStyle/>
          <a:p>
            <a:pPr defTabSz="963930" fontAlgn="auto">
              <a:spcBef>
                <a:spcPts val="0"/>
              </a:spcBef>
              <a:spcAft>
                <a:spcPts val="0"/>
              </a:spcAft>
            </a:pPr>
            <a:endParaRPr sz="1900" smtClean="0">
              <a:solidFill>
                <a:prstClr val="black"/>
              </a:solidFill>
              <a:latin typeface="Calibri" panose="020F0502020204030204"/>
              <a:ea typeface="+mn-ea"/>
            </a:endParaRPr>
          </a:p>
        </p:txBody>
      </p:sp>
      <p:sp>
        <p:nvSpPr>
          <p:cNvPr id="1049757" name="Holder 2"/>
          <p:cNvSpPr>
            <a:spLocks noGrp="1"/>
          </p:cNvSpPr>
          <p:nvPr>
            <p:ph type="ctrTitle"/>
          </p:nvPr>
        </p:nvSpPr>
        <p:spPr>
          <a:xfrm>
            <a:off x="6164966" y="2260552"/>
            <a:ext cx="528816" cy="824388"/>
          </a:xfrm>
          <a:prstGeom prst="rect">
            <a:avLst/>
          </a:prstGeom>
        </p:spPr>
        <p:txBody>
          <a:bodyPr wrap="square" lIns="0" tIns="0" rIns="0" bIns="0">
            <a:spAutoFit/>
          </a:bodyPr>
          <a:lstStyle>
            <a:lvl1pPr>
              <a:defRPr sz="5200" b="0" i="0">
                <a:solidFill>
                  <a:schemeClr val="bg1"/>
                </a:solidFill>
                <a:latin typeface="Noto Sans CJK JP Regular"/>
                <a:cs typeface="Noto Sans CJK JP Regular"/>
              </a:defRPr>
            </a:lvl1pPr>
          </a:lstStyle>
          <a:p>
            <a:endParaRPr/>
          </a:p>
        </p:txBody>
      </p:sp>
      <p:sp>
        <p:nvSpPr>
          <p:cNvPr id="1049758" name="Holder 3"/>
          <p:cNvSpPr>
            <a:spLocks noGrp="1"/>
          </p:cNvSpPr>
          <p:nvPr>
            <p:ph type="subTitle" idx="4"/>
          </p:nvPr>
        </p:nvSpPr>
        <p:spPr>
          <a:xfrm>
            <a:off x="1928813" y="4050284"/>
            <a:ext cx="9001125" cy="492443"/>
          </a:xfrm>
          <a:prstGeom prst="rect">
            <a:avLst/>
          </a:prstGeom>
        </p:spPr>
        <p:txBody>
          <a:bodyPr wrap="square" lIns="0" tIns="0" rIns="0" bIns="0">
            <a:spAutoFit/>
          </a:bodyPr>
          <a:lstStyle/>
          <a:p>
            <a:endParaRPr/>
          </a:p>
        </p:txBody>
      </p:sp>
      <p:sp>
        <p:nvSpPr>
          <p:cNvPr id="1049759"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1049760"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t>1/27/2021</a:t>
            </a:fld>
            <a:endParaRPr lang="en-US">
              <a:solidFill>
                <a:prstClr val="black">
                  <a:tint val="75000"/>
                </a:prstClr>
              </a:solidFill>
            </a:endParaRPr>
          </a:p>
        </p:txBody>
      </p:sp>
      <p:sp>
        <p:nvSpPr>
          <p:cNvPr id="1049761"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t>‹#›</a:t>
            </a:fld>
            <a:endParaRPr>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9637" name="Holder 2"/>
          <p:cNvSpPr>
            <a:spLocks noGrp="1"/>
          </p:cNvSpPr>
          <p:nvPr>
            <p:ph type="title"/>
          </p:nvPr>
        </p:nvSpPr>
        <p:spPr>
          <a:xfrm>
            <a:off x="2336005" y="1722661"/>
            <a:ext cx="8186738" cy="523220"/>
          </a:xfrm>
        </p:spPr>
        <p:txBody>
          <a:bodyPr lIns="0" tIns="0" rIns="0" bIns="0"/>
          <a:lstStyle>
            <a:lvl1pPr>
              <a:defRPr sz="3400" b="0" i="0">
                <a:solidFill>
                  <a:srgbClr val="8A0000"/>
                </a:solidFill>
                <a:latin typeface="Noto Sans CJK JP Regular"/>
                <a:cs typeface="Noto Sans CJK JP Regular"/>
              </a:defRPr>
            </a:lvl1pPr>
          </a:lstStyle>
          <a:p>
            <a:endParaRPr/>
          </a:p>
        </p:txBody>
      </p:sp>
      <p:sp>
        <p:nvSpPr>
          <p:cNvPr id="1049638" name="Holder 3"/>
          <p:cNvSpPr>
            <a:spLocks noGrp="1"/>
          </p:cNvSpPr>
          <p:nvPr>
            <p:ph type="body" idx="1"/>
          </p:nvPr>
        </p:nvSpPr>
        <p:spPr>
          <a:xfrm>
            <a:off x="2336005" y="1722661"/>
            <a:ext cx="8186738" cy="523220"/>
          </a:xfrm>
        </p:spPr>
        <p:txBody>
          <a:bodyPr lIns="0" tIns="0" rIns="0" bIns="0"/>
          <a:lstStyle>
            <a:lvl1pPr>
              <a:defRPr sz="3400" b="0" i="0">
                <a:solidFill>
                  <a:srgbClr val="8A0000"/>
                </a:solidFill>
                <a:latin typeface="Noto Sans CJK JP Regular"/>
                <a:cs typeface="Noto Sans CJK JP Regular"/>
              </a:defRPr>
            </a:lvl1pPr>
          </a:lstStyle>
          <a:p>
            <a:endParaRPr dirty="0"/>
          </a:p>
        </p:txBody>
      </p:sp>
      <p:sp>
        <p:nvSpPr>
          <p:cNvPr id="1049639"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1049640"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t>1/27/2021</a:t>
            </a:fld>
            <a:endParaRPr lang="en-US">
              <a:solidFill>
                <a:prstClr val="black">
                  <a:tint val="75000"/>
                </a:prstClr>
              </a:solidFill>
            </a:endParaRPr>
          </a:p>
        </p:txBody>
      </p:sp>
      <p:sp>
        <p:nvSpPr>
          <p:cNvPr id="1049641"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t>‹#›</a:t>
            </a:fld>
            <a:endParaRPr>
              <a:solidFill>
                <a:prstClr val="black">
                  <a:tint val="75000"/>
                </a:prstClr>
              </a:solidFill>
            </a:endParaRPr>
          </a:p>
        </p:txBody>
      </p:sp>
      <p:sp>
        <p:nvSpPr>
          <p:cNvPr id="1049642" name="矩形 6"/>
          <p:cNvSpPr/>
          <p:nvPr userDrawn="1"/>
        </p:nvSpPr>
        <p:spPr>
          <a:xfrm>
            <a:off x="6516" y="16795"/>
            <a:ext cx="12852234" cy="6186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699" tIns="50850" rIns="101699" bIns="50850" rtlCol="0" anchor="ctr"/>
          <a:lstStyle/>
          <a:p>
            <a:pPr algn="ctr" defTabSz="1016635" fontAlgn="auto">
              <a:spcBef>
                <a:spcPts val="0"/>
              </a:spcBef>
              <a:spcAft>
                <a:spcPts val="0"/>
              </a:spcAft>
            </a:pPr>
            <a:endParaRPr lang="zh-CN" altLang="en-US" sz="21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9643" name="矩形 7"/>
          <p:cNvSpPr/>
          <p:nvPr userDrawn="1"/>
        </p:nvSpPr>
        <p:spPr>
          <a:xfrm>
            <a:off x="374" y="5633"/>
            <a:ext cx="626851" cy="618696"/>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lIns="101699" tIns="50850" rIns="101699" bIns="50850" rtlCol="0" anchor="ctr"/>
          <a:lstStyle/>
          <a:p>
            <a:pPr algn="ctr" defTabSz="1016635" fontAlgn="auto">
              <a:spcBef>
                <a:spcPts val="0"/>
              </a:spcBef>
              <a:spcAft>
                <a:spcPts val="0"/>
              </a:spcAft>
            </a:pPr>
            <a:endParaRPr lang="zh-CN" altLang="en-US" sz="21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9644" name="文本框 25"/>
          <p:cNvSpPr txBox="1"/>
          <p:nvPr userDrawn="1"/>
        </p:nvSpPr>
        <p:spPr>
          <a:xfrm>
            <a:off x="643007" y="131389"/>
            <a:ext cx="3506444" cy="389508"/>
          </a:xfrm>
          <a:prstGeom prst="rect">
            <a:avLst/>
          </a:prstGeom>
          <a:noFill/>
        </p:spPr>
        <p:txBody>
          <a:bodyPr wrap="none" lIns="0" tIns="0" rIns="0" bIns="0" rtlCol="0">
            <a:spAutoFit/>
          </a:bodyPr>
          <a:lstStyle/>
          <a:p>
            <a:pPr defTabSz="1016635" fontAlgn="auto">
              <a:spcBef>
                <a:spcPts val="0"/>
              </a:spcBef>
              <a:spcAft>
                <a:spcPts val="0"/>
              </a:spcAft>
            </a:pPr>
            <a:r>
              <a:rPr lang="en-US" altLang="zh-CN" sz="2500" b="1" dirty="0" smtClean="0">
                <a:solidFill>
                  <a:srgbClr val="003366"/>
                </a:solidFill>
                <a:latin typeface="微软雅黑" panose="020B0503020204020204" pitchFamily="34" charset="-122"/>
                <a:ea typeface="微软雅黑" panose="020B0503020204020204" pitchFamily="34" charset="-122"/>
                <a:cs typeface="+mn-ea"/>
                <a:sym typeface="+mn-lt"/>
              </a:rPr>
              <a:t>5    </a:t>
            </a:r>
            <a:r>
              <a:rPr lang="zh-CN" altLang="en-US" sz="2500" b="1" dirty="0" smtClean="0">
                <a:solidFill>
                  <a:srgbClr val="003366"/>
                </a:solidFill>
                <a:latin typeface="微软雅黑" panose="020B0503020204020204" pitchFamily="34" charset="-122"/>
                <a:ea typeface="微软雅黑" panose="020B0503020204020204" pitchFamily="34" charset="-122"/>
                <a:cs typeface="+mn-ea"/>
                <a:sym typeface="+mn-lt"/>
              </a:rPr>
              <a:t>标准定位及适用范围</a:t>
            </a:r>
            <a:endParaRPr lang="zh-CN" altLang="en-US" sz="2500" b="1" dirty="0">
              <a:solidFill>
                <a:srgbClr val="003366"/>
              </a:solidFill>
              <a:latin typeface="微软雅黑" panose="020B0503020204020204" pitchFamily="34" charset="-122"/>
              <a:ea typeface="微软雅黑" panose="020B0503020204020204" pitchFamily="34" charset="-122"/>
              <a:cs typeface="+mn-ea"/>
              <a:sym typeface="+mn-lt"/>
            </a:endParaRPr>
          </a:p>
        </p:txBody>
      </p:sp>
      <p:cxnSp>
        <p:nvCxnSpPr>
          <p:cNvPr id="3145785" name="Straight Connector 59"/>
          <p:cNvCxnSpPr>
            <a:cxnSpLocks/>
          </p:cNvCxnSpPr>
          <p:nvPr userDrawn="1"/>
        </p:nvCxnSpPr>
        <p:spPr>
          <a:xfrm flipV="1">
            <a:off x="629361" y="624330"/>
            <a:ext cx="0" cy="4728344"/>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45785"/>
                                        </p:tgtEl>
                                        <p:attrNameLst>
                                          <p:attrName>style.visibility</p:attrName>
                                        </p:attrNameLst>
                                      </p:cBhvr>
                                      <p:to>
                                        <p:strVal val="visible"/>
                                      </p:to>
                                    </p:set>
                                    <p:animEffect transition="in" filter="wipe(up)">
                                      <p:cBhvr>
                                        <p:cTn id="7" dur="500"/>
                                        <p:tgtEl>
                                          <p:spTgt spid="31457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4000">
              <a:schemeClr val="bg1"/>
            </a:gs>
            <a:gs pos="7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1048576" name="标题占位符 1"/>
          <p:cNvSpPr>
            <a:spLocks noGrp="1"/>
          </p:cNvSpPr>
          <p:nvPr>
            <p:ph type="title"/>
          </p:nvPr>
        </p:nvSpPr>
        <p:spPr>
          <a:xfrm>
            <a:off x="884240" y="385763"/>
            <a:ext cx="11090275" cy="1397000"/>
          </a:xfrm>
          <a:prstGeom prst="rect">
            <a:avLst/>
          </a:prstGeom>
        </p:spPr>
        <p:txBody>
          <a:bodyPr vert="horz" lIns="91415" tIns="45707" rIns="91415" bIns="45707" rtlCol="0" anchor="ctr">
            <a:normAutofit/>
          </a:bodyPr>
          <a:lstStyle/>
          <a:p>
            <a:r>
              <a:rPr lang="zh-CN" altLang="en-US" dirty="0" smtClean="0"/>
              <a:t>单击此处编辑母版标题样式</a:t>
            </a:r>
            <a:endParaRPr lang="zh-CN" altLang="en-US" dirty="0"/>
          </a:p>
        </p:txBody>
      </p:sp>
      <p:sp>
        <p:nvSpPr>
          <p:cNvPr id="1048577" name="文本占位符 2"/>
          <p:cNvSpPr>
            <a:spLocks noGrp="1"/>
          </p:cNvSpPr>
          <p:nvPr>
            <p:ph type="body" idx="1"/>
          </p:nvPr>
        </p:nvSpPr>
        <p:spPr>
          <a:xfrm>
            <a:off x="884240" y="1925638"/>
            <a:ext cx="11090275" cy="4589462"/>
          </a:xfrm>
          <a:prstGeom prst="rect">
            <a:avLst/>
          </a:prstGeom>
        </p:spPr>
        <p:txBody>
          <a:bodyPr vert="horz" lIns="91415" tIns="45707" rIns="91415" bIns="45707"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1048578" name="日期占位符 3"/>
          <p:cNvSpPr>
            <a:spLocks noGrp="1"/>
          </p:cNvSpPr>
          <p:nvPr>
            <p:ph type="dt" sz="half" idx="2"/>
          </p:nvPr>
        </p:nvSpPr>
        <p:spPr>
          <a:xfrm>
            <a:off x="884240" y="6704015"/>
            <a:ext cx="2892425" cy="384175"/>
          </a:xfrm>
          <a:prstGeom prst="rect">
            <a:avLst/>
          </a:prstGeom>
        </p:spPr>
        <p:txBody>
          <a:bodyPr vert="horz" lIns="91415" tIns="45707" rIns="91415" bIns="45707" rtlCol="0" anchor="ctr"/>
          <a:lstStyle>
            <a:lvl1pPr algn="l">
              <a:defRPr sz="1200">
                <a:solidFill>
                  <a:schemeClr val="tx1">
                    <a:tint val="75000"/>
                  </a:schemeClr>
                </a:solidFill>
                <a:latin typeface="Broadway" panose="04040905080B02020502" pitchFamily="82" charset="0"/>
              </a:defRPr>
            </a:lvl1pPr>
          </a:lstStyle>
          <a:p>
            <a:fld id="{32BF82D2-7A68-459D-A996-9BDDA2518FA4}" type="datetimeFigureOut">
              <a:rPr lang="zh-CN" altLang="en-US" smtClean="0"/>
              <a:t>2021/1/27</a:t>
            </a:fld>
            <a:endParaRPr lang="zh-CN" altLang="en-US" dirty="0"/>
          </a:p>
        </p:txBody>
      </p:sp>
      <p:sp>
        <p:nvSpPr>
          <p:cNvPr id="1048579" name="页脚占位符 4"/>
          <p:cNvSpPr>
            <a:spLocks noGrp="1"/>
          </p:cNvSpPr>
          <p:nvPr>
            <p:ph type="ftr" sz="quarter" idx="3"/>
          </p:nvPr>
        </p:nvSpPr>
        <p:spPr>
          <a:xfrm>
            <a:off x="4259265" y="6704015"/>
            <a:ext cx="4340225" cy="384175"/>
          </a:xfrm>
          <a:prstGeom prst="rect">
            <a:avLst/>
          </a:prstGeom>
        </p:spPr>
        <p:txBody>
          <a:bodyPr vert="horz" lIns="91415" tIns="45707" rIns="91415" bIns="45707" rtlCol="0" anchor="ctr"/>
          <a:lstStyle>
            <a:lvl1pPr algn="ctr">
              <a:defRPr sz="1200">
                <a:solidFill>
                  <a:schemeClr val="tx1">
                    <a:tint val="75000"/>
                  </a:schemeClr>
                </a:solidFill>
                <a:latin typeface="Broadway" panose="04040905080B02020502" pitchFamily="82" charset="0"/>
              </a:defRPr>
            </a:lvl1pPr>
          </a:lstStyle>
          <a:p>
            <a:endParaRPr lang="zh-CN" altLang="en-US" dirty="0"/>
          </a:p>
        </p:txBody>
      </p:sp>
      <p:sp>
        <p:nvSpPr>
          <p:cNvPr id="1048580" name="灯片编号占位符 5"/>
          <p:cNvSpPr>
            <a:spLocks noGrp="1"/>
          </p:cNvSpPr>
          <p:nvPr>
            <p:ph type="sldNum" sz="quarter" idx="4"/>
          </p:nvPr>
        </p:nvSpPr>
        <p:spPr>
          <a:xfrm>
            <a:off x="9082091" y="6704015"/>
            <a:ext cx="2892425" cy="384175"/>
          </a:xfrm>
          <a:prstGeom prst="rect">
            <a:avLst/>
          </a:prstGeom>
        </p:spPr>
        <p:txBody>
          <a:bodyPr vert="horz" lIns="91415" tIns="45707" rIns="91415" bIns="45707" rtlCol="0" anchor="ctr"/>
          <a:lstStyle>
            <a:lvl1pPr algn="r">
              <a:defRPr sz="1200">
                <a:solidFill>
                  <a:schemeClr val="tx1">
                    <a:tint val="75000"/>
                  </a:schemeClr>
                </a:solidFill>
                <a:latin typeface="Broadway" panose="04040905080B02020502" pitchFamily="82" charset="0"/>
              </a:defRPr>
            </a:lvl1pPr>
          </a:lstStyle>
          <a:p>
            <a:fld id="{3E01EE5D-26FB-46D5-A381-ECFB35BF1D34}"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Lst>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xStyles>
    <p:titleStyle>
      <a:lvl1pPr algn="l" defTabSz="913765" rtl="0" eaLnBrk="1" latinLnBrk="0" hangingPunct="1">
        <a:lnSpc>
          <a:spcPct val="90000"/>
        </a:lnSpc>
        <a:spcBef>
          <a:spcPct val="0"/>
        </a:spcBef>
        <a:buNone/>
        <a:defRPr sz="4400" kern="1200">
          <a:solidFill>
            <a:schemeClr val="tx1"/>
          </a:solidFill>
          <a:latin typeface="Broadway" panose="04040905080B02020502" pitchFamily="82" charset="0"/>
          <a:ea typeface="+mj-ea"/>
          <a:cs typeface="+mj-cs"/>
        </a:defRPr>
      </a:lvl1pPr>
    </p:titleStyle>
    <p:bodyStyle>
      <a:lvl1pPr marL="228600" indent="-228600" algn="l" defTabSz="913765" rtl="0" eaLnBrk="1" latinLnBrk="0" hangingPunct="1">
        <a:lnSpc>
          <a:spcPct val="90000"/>
        </a:lnSpc>
        <a:spcBef>
          <a:spcPts val="1000"/>
        </a:spcBef>
        <a:buFont typeface="Arial" panose="020B0604020202020204" pitchFamily="34" charset="0"/>
        <a:buChar char="•"/>
        <a:defRPr sz="2800" kern="1200">
          <a:solidFill>
            <a:schemeClr val="tx1"/>
          </a:solidFill>
          <a:latin typeface="Broadway" panose="04040905080B02020502" pitchFamily="82" charset="0"/>
          <a:ea typeface="+mn-ea"/>
          <a:cs typeface="+mn-cs"/>
        </a:defRPr>
      </a:lvl1pPr>
      <a:lvl2pPr marL="685800" indent="-228600" algn="l" defTabSz="913765" rtl="0" eaLnBrk="1" latinLnBrk="0" hangingPunct="1">
        <a:lnSpc>
          <a:spcPct val="90000"/>
        </a:lnSpc>
        <a:spcBef>
          <a:spcPts val="500"/>
        </a:spcBef>
        <a:buFont typeface="Arial" panose="020B0604020202020204" pitchFamily="34" charset="0"/>
        <a:buChar char="•"/>
        <a:defRPr sz="2400" kern="1200">
          <a:solidFill>
            <a:schemeClr val="tx1"/>
          </a:solidFill>
          <a:latin typeface="Broadway" panose="04040905080B02020502" pitchFamily="82" charset="0"/>
          <a:ea typeface="+mn-ea"/>
          <a:cs typeface="+mn-cs"/>
        </a:defRPr>
      </a:lvl2pPr>
      <a:lvl3pPr marL="1143000" indent="-228600" algn="l" defTabSz="913765" rtl="0" eaLnBrk="1" latinLnBrk="0" hangingPunct="1">
        <a:lnSpc>
          <a:spcPct val="90000"/>
        </a:lnSpc>
        <a:spcBef>
          <a:spcPts val="500"/>
        </a:spcBef>
        <a:buFont typeface="Arial" panose="020B0604020202020204" pitchFamily="34" charset="0"/>
        <a:buChar char="•"/>
        <a:defRPr sz="2000" kern="1200">
          <a:solidFill>
            <a:schemeClr val="tx1"/>
          </a:solidFill>
          <a:latin typeface="Broadway" panose="04040905080B02020502" pitchFamily="82" charset="0"/>
          <a:ea typeface="+mn-ea"/>
          <a:cs typeface="+mn-cs"/>
        </a:defRPr>
      </a:lvl3pPr>
      <a:lvl4pPr marL="1599565"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Broadway" panose="04040905080B02020502" pitchFamily="82" charset="0"/>
          <a:ea typeface="+mn-ea"/>
          <a:cs typeface="+mn-cs"/>
        </a:defRPr>
      </a:lvl4pPr>
      <a:lvl5pPr marL="2056765"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Broadway" panose="04040905080B02020502" pitchFamily="82" charset="0"/>
          <a:ea typeface="+mn-ea"/>
          <a:cs typeface="+mn-cs"/>
        </a:defRPr>
      </a:lvl5pPr>
      <a:lvl6pPr marL="2513965"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4000">
              <a:schemeClr val="bg1"/>
            </a:gs>
            <a:gs pos="7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1049227" name="Holder 2"/>
          <p:cNvSpPr>
            <a:spLocks noGrp="1"/>
          </p:cNvSpPr>
          <p:nvPr>
            <p:ph type="title"/>
          </p:nvPr>
        </p:nvSpPr>
        <p:spPr>
          <a:xfrm>
            <a:off x="2336005" y="1722663"/>
            <a:ext cx="8186738" cy="492443"/>
          </a:xfrm>
          <a:prstGeom prst="rect">
            <a:avLst/>
          </a:prstGeom>
        </p:spPr>
        <p:txBody>
          <a:bodyPr wrap="square" lIns="0" tIns="0" rIns="0" bIns="0">
            <a:spAutoFit/>
          </a:bodyPr>
          <a:lstStyle>
            <a:lvl1pPr>
              <a:defRPr sz="3200" b="0" i="0">
                <a:solidFill>
                  <a:srgbClr val="8A0000"/>
                </a:solidFill>
                <a:latin typeface="Noto Sans CJK JP Regular"/>
                <a:cs typeface="Noto Sans CJK JP Regular"/>
              </a:defRPr>
            </a:lvl1pPr>
          </a:lstStyle>
          <a:p>
            <a:endParaRPr/>
          </a:p>
        </p:txBody>
      </p:sp>
      <p:sp>
        <p:nvSpPr>
          <p:cNvPr id="1049228" name="Holder 3"/>
          <p:cNvSpPr>
            <a:spLocks noGrp="1"/>
          </p:cNvSpPr>
          <p:nvPr>
            <p:ph type="body" idx="1"/>
          </p:nvPr>
        </p:nvSpPr>
        <p:spPr>
          <a:xfrm>
            <a:off x="2336005" y="1722663"/>
            <a:ext cx="8186738" cy="492443"/>
          </a:xfrm>
          <a:prstGeom prst="rect">
            <a:avLst/>
          </a:prstGeom>
        </p:spPr>
        <p:txBody>
          <a:bodyPr wrap="square" lIns="0" tIns="0" rIns="0" bIns="0">
            <a:spAutoFit/>
          </a:bodyPr>
          <a:lstStyle>
            <a:lvl1pPr>
              <a:defRPr sz="3200" b="0" i="0">
                <a:solidFill>
                  <a:srgbClr val="8A0000"/>
                </a:solidFill>
                <a:latin typeface="Noto Sans CJK JP Regular"/>
                <a:cs typeface="Noto Sans CJK JP Regular"/>
              </a:defRPr>
            </a:lvl1pPr>
          </a:lstStyle>
          <a:p>
            <a:endParaRPr/>
          </a:p>
        </p:txBody>
      </p:sp>
      <p:sp>
        <p:nvSpPr>
          <p:cNvPr id="1049229" name="Holder 4"/>
          <p:cNvSpPr>
            <a:spLocks noGrp="1"/>
          </p:cNvSpPr>
          <p:nvPr>
            <p:ph type="ftr" sz="quarter" idx="5"/>
          </p:nvPr>
        </p:nvSpPr>
        <p:spPr>
          <a:xfrm>
            <a:off x="4371975" y="6726365"/>
            <a:ext cx="4114800" cy="276999"/>
          </a:xfrm>
          <a:prstGeom prst="rect">
            <a:avLst/>
          </a:prstGeom>
        </p:spPr>
        <p:txBody>
          <a:bodyPr wrap="square" lIns="0" tIns="0" rIns="0" bIns="0">
            <a:spAutoFit/>
          </a:bodyPr>
          <a:lstStyle>
            <a:lvl1pPr algn="ctr">
              <a:defRPr>
                <a:solidFill>
                  <a:schemeClr val="tx1">
                    <a:tint val="75000"/>
                  </a:schemeClr>
                </a:solidFill>
              </a:defRPr>
            </a:lvl1pPr>
          </a:lstStyle>
          <a:p>
            <a:pPr defTabSz="963930" fontAlgn="auto">
              <a:spcBef>
                <a:spcPts val="0"/>
              </a:spcBef>
              <a:spcAft>
                <a:spcPts val="0"/>
              </a:spcAft>
            </a:pPr>
            <a:endParaRPr lang="zh-CN" altLang="en-US">
              <a:solidFill>
                <a:prstClr val="black">
                  <a:tint val="75000"/>
                </a:prstClr>
              </a:solidFill>
              <a:latin typeface="Calibri" panose="020F0502020204030204"/>
              <a:ea typeface="+mn-ea"/>
            </a:endParaRPr>
          </a:p>
        </p:txBody>
      </p:sp>
      <p:sp>
        <p:nvSpPr>
          <p:cNvPr id="1049230" name="Holder 5"/>
          <p:cNvSpPr>
            <a:spLocks noGrp="1"/>
          </p:cNvSpPr>
          <p:nvPr>
            <p:ph type="dt" sz="half" idx="6"/>
          </p:nvPr>
        </p:nvSpPr>
        <p:spPr>
          <a:xfrm>
            <a:off x="642937" y="6726365"/>
            <a:ext cx="2957513" cy="276999"/>
          </a:xfrm>
          <a:prstGeom prst="rect">
            <a:avLst/>
          </a:prstGeom>
        </p:spPr>
        <p:txBody>
          <a:bodyPr wrap="square" lIns="0" tIns="0" rIns="0" bIns="0">
            <a:spAutoFit/>
          </a:bodyPr>
          <a:lstStyle>
            <a:lvl1pPr algn="l">
              <a:defRPr>
                <a:solidFill>
                  <a:schemeClr val="tx1">
                    <a:tint val="75000"/>
                  </a:schemeClr>
                </a:solidFill>
              </a:defRPr>
            </a:lvl1pPr>
          </a:lstStyle>
          <a:p>
            <a:pPr defTabSz="963930" fontAlgn="auto">
              <a:spcBef>
                <a:spcPts val="0"/>
              </a:spcBef>
              <a:spcAft>
                <a:spcPts val="0"/>
              </a:spcAft>
            </a:pPr>
            <a:fld id="{1D8BD707-D9CF-40AE-B4C6-C98DA3205C09}" type="datetimeFigureOut">
              <a:rPr lang="en-US" smtClean="0">
                <a:solidFill>
                  <a:prstClr val="black">
                    <a:tint val="75000"/>
                  </a:prstClr>
                </a:solidFill>
                <a:latin typeface="Calibri" panose="020F0502020204030204"/>
                <a:ea typeface="+mn-ea"/>
              </a:rPr>
              <a:t>1/27/2021</a:t>
            </a:fld>
            <a:endParaRPr lang="en-US">
              <a:solidFill>
                <a:prstClr val="black">
                  <a:tint val="75000"/>
                </a:prstClr>
              </a:solidFill>
              <a:latin typeface="Calibri" panose="020F0502020204030204"/>
              <a:ea typeface="+mn-ea"/>
            </a:endParaRPr>
          </a:p>
        </p:txBody>
      </p:sp>
      <p:sp>
        <p:nvSpPr>
          <p:cNvPr id="1049231" name="Holder 6"/>
          <p:cNvSpPr>
            <a:spLocks noGrp="1"/>
          </p:cNvSpPr>
          <p:nvPr>
            <p:ph type="sldNum" sz="quarter" idx="7"/>
          </p:nvPr>
        </p:nvSpPr>
        <p:spPr>
          <a:xfrm>
            <a:off x="9258302" y="6726365"/>
            <a:ext cx="2957513" cy="276999"/>
          </a:xfrm>
          <a:prstGeom prst="rect">
            <a:avLst/>
          </a:prstGeom>
        </p:spPr>
        <p:txBody>
          <a:bodyPr wrap="square" lIns="0" tIns="0" rIns="0" bIns="0">
            <a:spAutoFit/>
          </a:bodyPr>
          <a:lstStyle>
            <a:lvl1pPr algn="r">
              <a:defRPr>
                <a:solidFill>
                  <a:schemeClr val="tx1">
                    <a:tint val="75000"/>
                  </a:schemeClr>
                </a:solidFill>
              </a:defRPr>
            </a:lvl1pPr>
          </a:lstStyle>
          <a:p>
            <a:pPr defTabSz="963930" fontAlgn="auto">
              <a:spcBef>
                <a:spcPts val="0"/>
              </a:spcBef>
              <a:spcAft>
                <a:spcPts val="0"/>
              </a:spcAft>
            </a:pPr>
            <a:fld id="{B6F15528-21DE-4FAA-801E-634DDDAF4B2B}" type="slidenum">
              <a:rPr lang="en-US" altLang="zh-CN" smtClean="0">
                <a:solidFill>
                  <a:prstClr val="black">
                    <a:tint val="75000"/>
                  </a:prstClr>
                </a:solidFill>
                <a:latin typeface="Calibri" panose="020F0502020204030204"/>
                <a:ea typeface="+mn-ea"/>
              </a:rPr>
              <a:t>‹#›</a:t>
            </a:fld>
            <a:endParaRPr lang="zh-CN" altLang="en-US">
              <a:solidFill>
                <a:prstClr val="black">
                  <a:tint val="75000"/>
                </a:prstClr>
              </a:solidFill>
              <a:latin typeface="Calibri" panose="020F0502020204030204"/>
              <a:ea typeface="+mn-ea"/>
            </a:endParaRPr>
          </a:p>
        </p:txBody>
      </p:sp>
      <p:sp>
        <p:nvSpPr>
          <p:cNvPr id="1049232" name="矩形 6"/>
          <p:cNvSpPr/>
          <p:nvPr userDrawn="1"/>
        </p:nvSpPr>
        <p:spPr>
          <a:xfrm>
            <a:off x="6516" y="16795"/>
            <a:ext cx="12852234" cy="6186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672" tIns="50836" rIns="101672" bIns="50836" rtlCol="0" anchor="ctr"/>
          <a:lstStyle/>
          <a:p>
            <a:pPr algn="ctr" defTabSz="1016635" fontAlgn="auto">
              <a:spcBef>
                <a:spcPts val="0"/>
              </a:spcBef>
              <a:spcAft>
                <a:spcPts val="0"/>
              </a:spcAft>
            </a:pPr>
            <a:endParaRPr lang="zh-CN" altLang="en-US" sz="21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9233" name="矩形 7"/>
          <p:cNvSpPr/>
          <p:nvPr userDrawn="1"/>
        </p:nvSpPr>
        <p:spPr>
          <a:xfrm>
            <a:off x="376" y="5633"/>
            <a:ext cx="626851" cy="618696"/>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lIns="101672" tIns="50836" rIns="101672" bIns="50836" rtlCol="0" anchor="ctr"/>
          <a:lstStyle/>
          <a:p>
            <a:pPr algn="ctr" defTabSz="1016635" fontAlgn="auto">
              <a:spcBef>
                <a:spcPts val="0"/>
              </a:spcBef>
              <a:spcAft>
                <a:spcPts val="0"/>
              </a:spcAft>
            </a:pPr>
            <a:endParaRPr lang="zh-CN" altLang="en-US" sz="21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9234" name="文本框 25"/>
          <p:cNvSpPr txBox="1"/>
          <p:nvPr userDrawn="1"/>
        </p:nvSpPr>
        <p:spPr>
          <a:xfrm>
            <a:off x="643010" y="131389"/>
            <a:ext cx="1690667" cy="389508"/>
          </a:xfrm>
          <a:prstGeom prst="rect">
            <a:avLst/>
          </a:prstGeom>
          <a:noFill/>
        </p:spPr>
        <p:txBody>
          <a:bodyPr wrap="none" lIns="0" tIns="0" rIns="0" bIns="0" rtlCol="0">
            <a:spAutoFit/>
          </a:bodyPr>
          <a:lstStyle/>
          <a:p>
            <a:pPr defTabSz="1016635" fontAlgn="auto">
              <a:spcBef>
                <a:spcPts val="0"/>
              </a:spcBef>
              <a:spcAft>
                <a:spcPts val="0"/>
              </a:spcAft>
            </a:pPr>
            <a:r>
              <a:rPr lang="en-US" altLang="zh-CN" sz="2500" b="1" dirty="0" smtClean="0">
                <a:solidFill>
                  <a:srgbClr val="003366"/>
                </a:solidFill>
                <a:latin typeface="微软雅黑" panose="020B0503020204020204" pitchFamily="34" charset="-122"/>
                <a:ea typeface="微软雅黑" panose="020B0503020204020204" pitchFamily="34" charset="-122"/>
                <a:cs typeface="+mn-ea"/>
                <a:sym typeface="+mn-lt"/>
              </a:rPr>
              <a:t>5  </a:t>
            </a:r>
            <a:r>
              <a:rPr lang="zh-CN" altLang="en-US" sz="2500" b="1" dirty="0" smtClean="0">
                <a:solidFill>
                  <a:srgbClr val="003366"/>
                </a:solidFill>
                <a:latin typeface="微软雅黑" panose="020B0503020204020204" pitchFamily="34" charset="-122"/>
                <a:ea typeface="微软雅黑" panose="020B0503020204020204" pitchFamily="34" charset="-122"/>
                <a:cs typeface="+mn-ea"/>
                <a:sym typeface="+mn-lt"/>
              </a:rPr>
              <a:t>填报案例</a:t>
            </a:r>
            <a:endParaRPr lang="zh-CN" altLang="en-US" sz="2500" b="1" dirty="0">
              <a:solidFill>
                <a:srgbClr val="003366"/>
              </a:solidFill>
              <a:latin typeface="微软雅黑" panose="020B0503020204020204" pitchFamily="34" charset="-122"/>
              <a:ea typeface="微软雅黑" panose="020B0503020204020204" pitchFamily="34" charset="-122"/>
              <a:cs typeface="+mn-ea"/>
              <a:sym typeface="+mn-lt"/>
            </a:endParaRPr>
          </a:p>
        </p:txBody>
      </p:sp>
      <p:sp>
        <p:nvSpPr>
          <p:cNvPr id="1049235" name="文本框 25"/>
          <p:cNvSpPr txBox="1"/>
          <p:nvPr userDrawn="1"/>
        </p:nvSpPr>
        <p:spPr>
          <a:xfrm>
            <a:off x="143221" y="995068"/>
            <a:ext cx="384721" cy="5173012"/>
          </a:xfrm>
          <a:prstGeom prst="rect">
            <a:avLst/>
          </a:prstGeom>
          <a:noFill/>
        </p:spPr>
        <p:txBody>
          <a:bodyPr vert="eaVert" wrap="square" lIns="0" tIns="0" rIns="0" bIns="0" rtlCol="0">
            <a:spAutoFit/>
          </a:bodyPr>
          <a:lstStyle/>
          <a:p>
            <a:pPr defTabSz="1016635" fontAlgn="auto">
              <a:spcBef>
                <a:spcPts val="0"/>
              </a:spcBef>
              <a:spcAft>
                <a:spcPts val="0"/>
              </a:spcAft>
            </a:pPr>
            <a:r>
              <a:rPr lang="zh-CN" altLang="en-US" sz="2500" dirty="0" smtClean="0">
                <a:solidFill>
                  <a:srgbClr val="003366"/>
                </a:solidFill>
                <a:latin typeface="微软雅黑" panose="020B0503020204020204" pitchFamily="34" charset="-122"/>
                <a:ea typeface="微软雅黑" panose="020B0503020204020204" pitchFamily="34" charset="-122"/>
                <a:cs typeface="+mn-ea"/>
                <a:sym typeface="+mn-lt"/>
              </a:rPr>
              <a:t>排污许可证执行报告案例</a:t>
            </a:r>
            <a:endParaRPr lang="zh-CN" altLang="en-US" sz="2500" dirty="0">
              <a:solidFill>
                <a:srgbClr val="003366"/>
              </a:solidFill>
              <a:latin typeface="微软雅黑" panose="020B0503020204020204" pitchFamily="34" charset="-122"/>
              <a:ea typeface="微软雅黑" panose="020B0503020204020204" pitchFamily="34" charset="-122"/>
              <a:cs typeface="+mn-ea"/>
              <a:sym typeface="+mn-lt"/>
            </a:endParaRPr>
          </a:p>
        </p:txBody>
      </p:sp>
      <p:cxnSp>
        <p:nvCxnSpPr>
          <p:cNvPr id="3145783" name="Straight Connector 59"/>
          <p:cNvCxnSpPr>
            <a:cxnSpLocks/>
          </p:cNvCxnSpPr>
          <p:nvPr userDrawn="1"/>
        </p:nvCxnSpPr>
        <p:spPr>
          <a:xfrm flipV="1">
            <a:off x="629361" y="624332"/>
            <a:ext cx="0" cy="4728344"/>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45783"/>
                                        </p:tgtEl>
                                        <p:attrNameLst>
                                          <p:attrName>style.visibility</p:attrName>
                                        </p:attrNameLst>
                                      </p:cBhvr>
                                      <p:to>
                                        <p:strVal val="visible"/>
                                      </p:to>
                                    </p:set>
                                    <p:animEffect transition="in" filter="wipe(up)">
                                      <p:cBhvr>
                                        <p:cTn id="7" dur="500"/>
                                        <p:tgtEl>
                                          <p:spTgt spid="31457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defRPr>
          <a:latin typeface="+mj-lt"/>
          <a:ea typeface="+mj-ea"/>
          <a:cs typeface="+mj-cs"/>
        </a:defRPr>
      </a:lvl1pPr>
    </p:titleStyle>
    <p:bodyStyle>
      <a:lvl1pPr marL="0">
        <a:defRPr>
          <a:latin typeface="+mn-lt"/>
          <a:ea typeface="+mn-ea"/>
          <a:cs typeface="+mn-cs"/>
        </a:defRPr>
      </a:lvl1pPr>
      <a:lvl2pPr marL="481965">
        <a:defRPr>
          <a:latin typeface="+mn-lt"/>
          <a:ea typeface="+mn-ea"/>
          <a:cs typeface="+mn-cs"/>
        </a:defRPr>
      </a:lvl2pPr>
      <a:lvl3pPr marL="963930">
        <a:defRPr>
          <a:latin typeface="+mn-lt"/>
          <a:ea typeface="+mn-ea"/>
          <a:cs typeface="+mn-cs"/>
        </a:defRPr>
      </a:lvl3pPr>
      <a:lvl4pPr marL="1445895">
        <a:defRPr>
          <a:latin typeface="+mn-lt"/>
          <a:ea typeface="+mn-ea"/>
          <a:cs typeface="+mn-cs"/>
        </a:defRPr>
      </a:lvl4pPr>
      <a:lvl5pPr marL="1927860">
        <a:defRPr>
          <a:latin typeface="+mn-lt"/>
          <a:ea typeface="+mn-ea"/>
          <a:cs typeface="+mn-cs"/>
        </a:defRPr>
      </a:lvl5pPr>
      <a:lvl6pPr marL="2410460">
        <a:defRPr>
          <a:latin typeface="+mn-lt"/>
          <a:ea typeface="+mn-ea"/>
          <a:cs typeface="+mn-cs"/>
        </a:defRPr>
      </a:lvl6pPr>
      <a:lvl7pPr marL="2892425">
        <a:defRPr>
          <a:latin typeface="+mn-lt"/>
          <a:ea typeface="+mn-ea"/>
          <a:cs typeface="+mn-cs"/>
        </a:defRPr>
      </a:lvl7pPr>
      <a:lvl8pPr marL="3374390">
        <a:defRPr>
          <a:latin typeface="+mn-lt"/>
          <a:ea typeface="+mn-ea"/>
          <a:cs typeface="+mn-cs"/>
        </a:defRPr>
      </a:lvl8pPr>
      <a:lvl9pPr marL="3856355">
        <a:defRPr>
          <a:latin typeface="+mn-lt"/>
          <a:ea typeface="+mn-ea"/>
          <a:cs typeface="+mn-cs"/>
        </a:defRPr>
      </a:lvl9pPr>
    </p:bodyStyle>
    <p:otherStyle>
      <a:lvl1pPr marL="0">
        <a:defRPr>
          <a:latin typeface="+mn-lt"/>
          <a:ea typeface="+mn-ea"/>
          <a:cs typeface="+mn-cs"/>
        </a:defRPr>
      </a:lvl1pPr>
      <a:lvl2pPr marL="481965">
        <a:defRPr>
          <a:latin typeface="+mn-lt"/>
          <a:ea typeface="+mn-ea"/>
          <a:cs typeface="+mn-cs"/>
        </a:defRPr>
      </a:lvl2pPr>
      <a:lvl3pPr marL="963930">
        <a:defRPr>
          <a:latin typeface="+mn-lt"/>
          <a:ea typeface="+mn-ea"/>
          <a:cs typeface="+mn-cs"/>
        </a:defRPr>
      </a:lvl3pPr>
      <a:lvl4pPr marL="1445895">
        <a:defRPr>
          <a:latin typeface="+mn-lt"/>
          <a:ea typeface="+mn-ea"/>
          <a:cs typeface="+mn-cs"/>
        </a:defRPr>
      </a:lvl4pPr>
      <a:lvl5pPr marL="1927860">
        <a:defRPr>
          <a:latin typeface="+mn-lt"/>
          <a:ea typeface="+mn-ea"/>
          <a:cs typeface="+mn-cs"/>
        </a:defRPr>
      </a:lvl5pPr>
      <a:lvl6pPr marL="2410460">
        <a:defRPr>
          <a:latin typeface="+mn-lt"/>
          <a:ea typeface="+mn-ea"/>
          <a:cs typeface="+mn-cs"/>
        </a:defRPr>
      </a:lvl6pPr>
      <a:lvl7pPr marL="2892425">
        <a:defRPr>
          <a:latin typeface="+mn-lt"/>
          <a:ea typeface="+mn-ea"/>
          <a:cs typeface="+mn-cs"/>
        </a:defRPr>
      </a:lvl7pPr>
      <a:lvl8pPr marL="3374390">
        <a:defRPr>
          <a:latin typeface="+mn-lt"/>
          <a:ea typeface="+mn-ea"/>
          <a:cs typeface="+mn-cs"/>
        </a:defRPr>
      </a:lvl8pPr>
      <a:lvl9pPr marL="3856355">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4000">
              <a:schemeClr val="bg1"/>
            </a:gs>
            <a:gs pos="7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1049618" name="Holder 2"/>
          <p:cNvSpPr>
            <a:spLocks noGrp="1"/>
          </p:cNvSpPr>
          <p:nvPr>
            <p:ph type="title"/>
          </p:nvPr>
        </p:nvSpPr>
        <p:spPr>
          <a:xfrm>
            <a:off x="2336005" y="1722661"/>
            <a:ext cx="8186738" cy="492443"/>
          </a:xfrm>
          <a:prstGeom prst="rect">
            <a:avLst/>
          </a:prstGeom>
        </p:spPr>
        <p:txBody>
          <a:bodyPr wrap="square" lIns="0" tIns="0" rIns="0" bIns="0">
            <a:spAutoFit/>
          </a:bodyPr>
          <a:lstStyle>
            <a:lvl1pPr>
              <a:defRPr sz="3200" b="0" i="0">
                <a:solidFill>
                  <a:srgbClr val="8A0000"/>
                </a:solidFill>
                <a:latin typeface="Noto Sans CJK JP Regular"/>
                <a:cs typeface="Noto Sans CJK JP Regular"/>
              </a:defRPr>
            </a:lvl1pPr>
          </a:lstStyle>
          <a:p>
            <a:endParaRPr/>
          </a:p>
        </p:txBody>
      </p:sp>
      <p:sp>
        <p:nvSpPr>
          <p:cNvPr id="1049619" name="Holder 3"/>
          <p:cNvSpPr>
            <a:spLocks noGrp="1"/>
          </p:cNvSpPr>
          <p:nvPr>
            <p:ph type="body" idx="1"/>
          </p:nvPr>
        </p:nvSpPr>
        <p:spPr>
          <a:xfrm>
            <a:off x="2336005" y="1722661"/>
            <a:ext cx="8186738" cy="492443"/>
          </a:xfrm>
          <a:prstGeom prst="rect">
            <a:avLst/>
          </a:prstGeom>
        </p:spPr>
        <p:txBody>
          <a:bodyPr wrap="square" lIns="0" tIns="0" rIns="0" bIns="0">
            <a:spAutoFit/>
          </a:bodyPr>
          <a:lstStyle>
            <a:lvl1pPr>
              <a:defRPr sz="3200" b="0" i="0">
                <a:solidFill>
                  <a:srgbClr val="8A0000"/>
                </a:solidFill>
                <a:latin typeface="Noto Sans CJK JP Regular"/>
                <a:cs typeface="Noto Sans CJK JP Regular"/>
              </a:defRPr>
            </a:lvl1pPr>
          </a:lstStyle>
          <a:p>
            <a:endParaRPr/>
          </a:p>
        </p:txBody>
      </p:sp>
      <p:sp>
        <p:nvSpPr>
          <p:cNvPr id="1049620" name="Holder 4"/>
          <p:cNvSpPr>
            <a:spLocks noGrp="1"/>
          </p:cNvSpPr>
          <p:nvPr>
            <p:ph type="ftr" sz="quarter" idx="5"/>
          </p:nvPr>
        </p:nvSpPr>
        <p:spPr>
          <a:xfrm>
            <a:off x="4371975" y="6726364"/>
            <a:ext cx="4114800" cy="292388"/>
          </a:xfrm>
          <a:prstGeom prst="rect">
            <a:avLst/>
          </a:prstGeom>
        </p:spPr>
        <p:txBody>
          <a:bodyPr wrap="square" lIns="0" tIns="0" rIns="0" bIns="0">
            <a:spAutoFit/>
          </a:bodyPr>
          <a:lstStyle>
            <a:lvl1pPr algn="ctr">
              <a:defRPr>
                <a:solidFill>
                  <a:schemeClr val="tx1">
                    <a:tint val="75000"/>
                  </a:schemeClr>
                </a:solidFill>
              </a:defRPr>
            </a:lvl1pPr>
          </a:lstStyle>
          <a:p>
            <a:pPr defTabSz="963930" fontAlgn="auto">
              <a:spcBef>
                <a:spcPts val="0"/>
              </a:spcBef>
              <a:spcAft>
                <a:spcPts val="0"/>
              </a:spcAft>
            </a:pPr>
            <a:endParaRPr sz="1900">
              <a:solidFill>
                <a:prstClr val="black">
                  <a:tint val="75000"/>
                </a:prstClr>
              </a:solidFill>
              <a:latin typeface="Calibri" panose="020F0502020204030204"/>
              <a:ea typeface="+mn-ea"/>
            </a:endParaRPr>
          </a:p>
        </p:txBody>
      </p:sp>
      <p:sp>
        <p:nvSpPr>
          <p:cNvPr id="1049621" name="Holder 5"/>
          <p:cNvSpPr>
            <a:spLocks noGrp="1"/>
          </p:cNvSpPr>
          <p:nvPr>
            <p:ph type="dt" sz="half" idx="6"/>
          </p:nvPr>
        </p:nvSpPr>
        <p:spPr>
          <a:xfrm>
            <a:off x="642937" y="6726364"/>
            <a:ext cx="2957513" cy="292388"/>
          </a:xfrm>
          <a:prstGeom prst="rect">
            <a:avLst/>
          </a:prstGeom>
        </p:spPr>
        <p:txBody>
          <a:bodyPr wrap="square" lIns="0" tIns="0" rIns="0" bIns="0">
            <a:spAutoFit/>
          </a:bodyPr>
          <a:lstStyle>
            <a:lvl1pPr algn="l">
              <a:defRPr>
                <a:solidFill>
                  <a:schemeClr val="tx1">
                    <a:tint val="75000"/>
                  </a:schemeClr>
                </a:solidFill>
              </a:defRPr>
            </a:lvl1pPr>
          </a:lstStyle>
          <a:p>
            <a:pPr defTabSz="963930" fontAlgn="auto">
              <a:spcBef>
                <a:spcPts val="0"/>
              </a:spcBef>
              <a:spcAft>
                <a:spcPts val="0"/>
              </a:spcAft>
            </a:pPr>
            <a:fld id="{1D8BD707-D9CF-40AE-B4C6-C98DA3205C09}" type="datetimeFigureOut">
              <a:rPr lang="en-US" sz="1900">
                <a:solidFill>
                  <a:prstClr val="black">
                    <a:tint val="75000"/>
                  </a:prstClr>
                </a:solidFill>
                <a:latin typeface="Calibri" panose="020F0502020204030204"/>
                <a:ea typeface="+mn-ea"/>
              </a:rPr>
              <a:t>1/27/2021</a:t>
            </a:fld>
            <a:endParaRPr lang="en-US" sz="1900">
              <a:solidFill>
                <a:prstClr val="black">
                  <a:tint val="75000"/>
                </a:prstClr>
              </a:solidFill>
              <a:latin typeface="Calibri" panose="020F0502020204030204"/>
              <a:ea typeface="+mn-ea"/>
            </a:endParaRPr>
          </a:p>
        </p:txBody>
      </p:sp>
      <p:sp>
        <p:nvSpPr>
          <p:cNvPr id="1049622" name="Holder 6"/>
          <p:cNvSpPr>
            <a:spLocks noGrp="1"/>
          </p:cNvSpPr>
          <p:nvPr>
            <p:ph type="sldNum" sz="quarter" idx="7"/>
          </p:nvPr>
        </p:nvSpPr>
        <p:spPr>
          <a:xfrm>
            <a:off x="9258300" y="6726364"/>
            <a:ext cx="2957513" cy="292388"/>
          </a:xfrm>
          <a:prstGeom prst="rect">
            <a:avLst/>
          </a:prstGeom>
        </p:spPr>
        <p:txBody>
          <a:bodyPr wrap="square" lIns="0" tIns="0" rIns="0" bIns="0">
            <a:spAutoFit/>
          </a:bodyPr>
          <a:lstStyle>
            <a:lvl1pPr algn="r">
              <a:defRPr>
                <a:solidFill>
                  <a:schemeClr val="tx1">
                    <a:tint val="75000"/>
                  </a:schemeClr>
                </a:solidFill>
              </a:defRPr>
            </a:lvl1pPr>
          </a:lstStyle>
          <a:p>
            <a:pPr defTabSz="963930" fontAlgn="auto">
              <a:spcBef>
                <a:spcPts val="0"/>
              </a:spcBef>
              <a:spcAft>
                <a:spcPts val="0"/>
              </a:spcAft>
            </a:pPr>
            <a:fld id="{B6F15528-21DE-4FAA-801E-634DDDAF4B2B}" type="slidenum">
              <a:rPr sz="1900">
                <a:solidFill>
                  <a:prstClr val="black">
                    <a:tint val="75000"/>
                  </a:prstClr>
                </a:solidFill>
                <a:latin typeface="Calibri" panose="020F0502020204030204"/>
                <a:ea typeface="+mn-ea"/>
              </a:rPr>
              <a:t>‹#›</a:t>
            </a:fld>
            <a:endParaRPr sz="1900">
              <a:solidFill>
                <a:prstClr val="black">
                  <a:tint val="75000"/>
                </a:prstClr>
              </a:solidFill>
              <a:latin typeface="Calibri" panose="020F0502020204030204"/>
              <a:ea typeface="+mn-ea"/>
            </a:endParaRPr>
          </a:p>
        </p:txBody>
      </p:sp>
      <p:sp>
        <p:nvSpPr>
          <p:cNvPr id="1049623" name="矩形 6"/>
          <p:cNvSpPr/>
          <p:nvPr userDrawn="1"/>
        </p:nvSpPr>
        <p:spPr>
          <a:xfrm>
            <a:off x="6516" y="16795"/>
            <a:ext cx="12852234" cy="6186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699" tIns="50850" rIns="101699" bIns="50850" rtlCol="0" anchor="ctr"/>
          <a:lstStyle/>
          <a:p>
            <a:pPr algn="ctr" defTabSz="1016635" fontAlgn="auto">
              <a:spcBef>
                <a:spcPts val="0"/>
              </a:spcBef>
              <a:spcAft>
                <a:spcPts val="0"/>
              </a:spcAft>
            </a:pPr>
            <a:endParaRPr lang="zh-CN" altLang="en-US" sz="21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9624" name="矩形 7"/>
          <p:cNvSpPr/>
          <p:nvPr userDrawn="1"/>
        </p:nvSpPr>
        <p:spPr>
          <a:xfrm>
            <a:off x="374" y="5633"/>
            <a:ext cx="626851" cy="618696"/>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lIns="101699" tIns="50850" rIns="101699" bIns="50850" rtlCol="0" anchor="ctr"/>
          <a:lstStyle/>
          <a:p>
            <a:pPr algn="ctr" defTabSz="1016635" fontAlgn="auto">
              <a:spcBef>
                <a:spcPts val="0"/>
              </a:spcBef>
              <a:spcAft>
                <a:spcPts val="0"/>
              </a:spcAft>
            </a:pPr>
            <a:endParaRPr lang="zh-CN" altLang="en-US" sz="21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9625" name="文本框 25"/>
          <p:cNvSpPr txBox="1"/>
          <p:nvPr userDrawn="1"/>
        </p:nvSpPr>
        <p:spPr>
          <a:xfrm>
            <a:off x="643008" y="131389"/>
            <a:ext cx="1690667" cy="389508"/>
          </a:xfrm>
          <a:prstGeom prst="rect">
            <a:avLst/>
          </a:prstGeom>
          <a:noFill/>
        </p:spPr>
        <p:txBody>
          <a:bodyPr wrap="none" lIns="0" tIns="0" rIns="0" bIns="0" rtlCol="0">
            <a:spAutoFit/>
          </a:bodyPr>
          <a:lstStyle/>
          <a:p>
            <a:pPr defTabSz="1016635" fontAlgn="auto">
              <a:spcBef>
                <a:spcPts val="0"/>
              </a:spcBef>
              <a:spcAft>
                <a:spcPts val="0"/>
              </a:spcAft>
            </a:pPr>
            <a:r>
              <a:rPr lang="en-US" altLang="zh-CN" sz="2500" b="1" dirty="0" smtClean="0">
                <a:solidFill>
                  <a:srgbClr val="003366"/>
                </a:solidFill>
                <a:latin typeface="微软雅黑" panose="020B0503020204020204" pitchFamily="34" charset="-122"/>
                <a:ea typeface="微软雅黑" panose="020B0503020204020204" pitchFamily="34" charset="-122"/>
                <a:cs typeface="+mn-ea"/>
                <a:sym typeface="+mn-lt"/>
              </a:rPr>
              <a:t>5  </a:t>
            </a:r>
            <a:r>
              <a:rPr lang="zh-CN" altLang="en-US" sz="2500" b="1" dirty="0" smtClean="0">
                <a:solidFill>
                  <a:srgbClr val="003366"/>
                </a:solidFill>
                <a:latin typeface="微软雅黑" panose="020B0503020204020204" pitchFamily="34" charset="-122"/>
                <a:ea typeface="微软雅黑" panose="020B0503020204020204" pitchFamily="34" charset="-122"/>
                <a:cs typeface="+mn-ea"/>
                <a:sym typeface="+mn-lt"/>
              </a:rPr>
              <a:t>填报案例</a:t>
            </a:r>
            <a:endParaRPr lang="zh-CN" altLang="en-US" sz="2500" b="1" dirty="0">
              <a:solidFill>
                <a:srgbClr val="003366"/>
              </a:solidFill>
              <a:latin typeface="微软雅黑" panose="020B0503020204020204" pitchFamily="34" charset="-122"/>
              <a:ea typeface="微软雅黑" panose="020B0503020204020204" pitchFamily="34" charset="-122"/>
              <a:cs typeface="+mn-ea"/>
              <a:sym typeface="+mn-lt"/>
            </a:endParaRPr>
          </a:p>
        </p:txBody>
      </p:sp>
      <p:sp>
        <p:nvSpPr>
          <p:cNvPr id="1049626" name="文本框 25"/>
          <p:cNvSpPr txBox="1"/>
          <p:nvPr userDrawn="1"/>
        </p:nvSpPr>
        <p:spPr>
          <a:xfrm>
            <a:off x="143219" y="995066"/>
            <a:ext cx="384721" cy="5173012"/>
          </a:xfrm>
          <a:prstGeom prst="rect">
            <a:avLst/>
          </a:prstGeom>
          <a:noFill/>
        </p:spPr>
        <p:txBody>
          <a:bodyPr vert="eaVert" wrap="square" lIns="0" tIns="0" rIns="0" bIns="0" rtlCol="0">
            <a:spAutoFit/>
          </a:bodyPr>
          <a:lstStyle/>
          <a:p>
            <a:pPr defTabSz="1016635" fontAlgn="auto">
              <a:spcBef>
                <a:spcPts val="0"/>
              </a:spcBef>
              <a:spcAft>
                <a:spcPts val="0"/>
              </a:spcAft>
            </a:pPr>
            <a:r>
              <a:rPr lang="zh-CN" altLang="en-US" sz="2500" dirty="0" smtClean="0">
                <a:solidFill>
                  <a:srgbClr val="003366"/>
                </a:solidFill>
                <a:latin typeface="微软雅黑" panose="020B0503020204020204" pitchFamily="34" charset="-122"/>
                <a:ea typeface="微软雅黑" panose="020B0503020204020204" pitchFamily="34" charset="-122"/>
                <a:cs typeface="+mn-ea"/>
                <a:sym typeface="+mn-lt"/>
              </a:rPr>
              <a:t>环境管理台账案例</a:t>
            </a:r>
            <a:endParaRPr lang="zh-CN" altLang="en-US" sz="2500" dirty="0">
              <a:solidFill>
                <a:srgbClr val="003366"/>
              </a:solidFill>
              <a:latin typeface="微软雅黑" panose="020B0503020204020204" pitchFamily="34" charset="-122"/>
              <a:ea typeface="微软雅黑" panose="020B0503020204020204" pitchFamily="34" charset="-122"/>
              <a:cs typeface="+mn-ea"/>
              <a:sym typeface="+mn-lt"/>
            </a:endParaRPr>
          </a:p>
        </p:txBody>
      </p:sp>
      <p:cxnSp>
        <p:nvCxnSpPr>
          <p:cNvPr id="3145784" name="Straight Connector 59"/>
          <p:cNvCxnSpPr>
            <a:cxnSpLocks/>
          </p:cNvCxnSpPr>
          <p:nvPr userDrawn="1"/>
        </p:nvCxnSpPr>
        <p:spPr>
          <a:xfrm flipV="1">
            <a:off x="629361" y="624330"/>
            <a:ext cx="0" cy="4728344"/>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45784"/>
                                        </p:tgtEl>
                                        <p:attrNameLst>
                                          <p:attrName>style.visibility</p:attrName>
                                        </p:attrNameLst>
                                      </p:cBhvr>
                                      <p:to>
                                        <p:strVal val="visible"/>
                                      </p:to>
                                    </p:set>
                                    <p:animEffect transition="in" filter="wipe(up)">
                                      <p:cBhvr>
                                        <p:cTn id="7" dur="500"/>
                                        <p:tgtEl>
                                          <p:spTgt spid="31457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defRPr>
          <a:latin typeface="+mj-lt"/>
          <a:ea typeface="+mj-ea"/>
          <a:cs typeface="+mj-cs"/>
        </a:defRPr>
      </a:lvl1pPr>
    </p:titleStyle>
    <p:bodyStyle>
      <a:lvl1pPr marL="0">
        <a:defRPr>
          <a:latin typeface="+mn-lt"/>
          <a:ea typeface="+mn-ea"/>
          <a:cs typeface="+mn-cs"/>
        </a:defRPr>
      </a:lvl1pPr>
      <a:lvl2pPr marL="481965">
        <a:defRPr>
          <a:latin typeface="+mn-lt"/>
          <a:ea typeface="+mn-ea"/>
          <a:cs typeface="+mn-cs"/>
        </a:defRPr>
      </a:lvl2pPr>
      <a:lvl3pPr marL="964565">
        <a:defRPr>
          <a:latin typeface="+mn-lt"/>
          <a:ea typeface="+mn-ea"/>
          <a:cs typeface="+mn-cs"/>
        </a:defRPr>
      </a:lvl3pPr>
      <a:lvl4pPr marL="1446530">
        <a:defRPr>
          <a:latin typeface="+mn-lt"/>
          <a:ea typeface="+mn-ea"/>
          <a:cs typeface="+mn-cs"/>
        </a:defRPr>
      </a:lvl4pPr>
      <a:lvl5pPr marL="1928495">
        <a:defRPr>
          <a:latin typeface="+mn-lt"/>
          <a:ea typeface="+mn-ea"/>
          <a:cs typeface="+mn-cs"/>
        </a:defRPr>
      </a:lvl5pPr>
      <a:lvl6pPr marL="2411095">
        <a:defRPr>
          <a:latin typeface="+mn-lt"/>
          <a:ea typeface="+mn-ea"/>
          <a:cs typeface="+mn-cs"/>
        </a:defRPr>
      </a:lvl6pPr>
      <a:lvl7pPr marL="2893060">
        <a:defRPr>
          <a:latin typeface="+mn-lt"/>
          <a:ea typeface="+mn-ea"/>
          <a:cs typeface="+mn-cs"/>
        </a:defRPr>
      </a:lvl7pPr>
      <a:lvl8pPr marL="3375025">
        <a:defRPr>
          <a:latin typeface="+mn-lt"/>
          <a:ea typeface="+mn-ea"/>
          <a:cs typeface="+mn-cs"/>
        </a:defRPr>
      </a:lvl8pPr>
      <a:lvl9pPr marL="3856990">
        <a:defRPr>
          <a:latin typeface="+mn-lt"/>
          <a:ea typeface="+mn-ea"/>
          <a:cs typeface="+mn-cs"/>
        </a:defRPr>
      </a:lvl9pPr>
    </p:bodyStyle>
    <p:otherStyle>
      <a:lvl1pPr marL="0">
        <a:defRPr>
          <a:latin typeface="+mn-lt"/>
          <a:ea typeface="+mn-ea"/>
          <a:cs typeface="+mn-cs"/>
        </a:defRPr>
      </a:lvl1pPr>
      <a:lvl2pPr marL="481965">
        <a:defRPr>
          <a:latin typeface="+mn-lt"/>
          <a:ea typeface="+mn-ea"/>
          <a:cs typeface="+mn-cs"/>
        </a:defRPr>
      </a:lvl2pPr>
      <a:lvl3pPr marL="964565">
        <a:defRPr>
          <a:latin typeface="+mn-lt"/>
          <a:ea typeface="+mn-ea"/>
          <a:cs typeface="+mn-cs"/>
        </a:defRPr>
      </a:lvl3pPr>
      <a:lvl4pPr marL="1446530">
        <a:defRPr>
          <a:latin typeface="+mn-lt"/>
          <a:ea typeface="+mn-ea"/>
          <a:cs typeface="+mn-cs"/>
        </a:defRPr>
      </a:lvl4pPr>
      <a:lvl5pPr marL="1928495">
        <a:defRPr>
          <a:latin typeface="+mn-lt"/>
          <a:ea typeface="+mn-ea"/>
          <a:cs typeface="+mn-cs"/>
        </a:defRPr>
      </a:lvl5pPr>
      <a:lvl6pPr marL="2411095">
        <a:defRPr>
          <a:latin typeface="+mn-lt"/>
          <a:ea typeface="+mn-ea"/>
          <a:cs typeface="+mn-cs"/>
        </a:defRPr>
      </a:lvl6pPr>
      <a:lvl7pPr marL="2893060">
        <a:defRPr>
          <a:latin typeface="+mn-lt"/>
          <a:ea typeface="+mn-ea"/>
          <a:cs typeface="+mn-cs"/>
        </a:defRPr>
      </a:lvl7pPr>
      <a:lvl8pPr marL="3375025">
        <a:defRPr>
          <a:latin typeface="+mn-lt"/>
          <a:ea typeface="+mn-ea"/>
          <a:cs typeface="+mn-cs"/>
        </a:defRPr>
      </a:lvl8pPr>
      <a:lvl9pPr marL="385699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0.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0.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0.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11.xml"/></Relationships>
</file>

<file path=ppt/slides/_rels/slide133.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11.xml"/></Relationships>
</file>

<file path=ppt/slides/_rels/slide134.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11.xml"/></Relationships>
</file>

<file path=ppt/slides/_rels/slide135.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9.xml"/></Relationships>
</file>

<file path=ppt/slides/_rels/slide136.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11.xml"/></Relationships>
</file>

<file path=ppt/slides/_rels/slide137.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9.xml"/><Relationship Id="rId4" Type="http://schemas.openxmlformats.org/officeDocument/2006/relationships/image" Target="../media/image131.png"/></Relationships>
</file>

<file path=ppt/slides/_rels/slide138.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11.xml"/></Relationships>
</file>

<file path=ppt/slides/_rels/slide139.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0.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11.xml"/></Relationships>
</file>

<file path=ppt/slides/_rels/slide141.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11.xml"/></Relationships>
</file>

<file path=ppt/slides/_rels/slide142.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11.xml"/></Relationships>
</file>

<file path=ppt/slides/_rels/slide143.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11.xml"/></Relationships>
</file>

<file path=ppt/slides/_rels/slide144.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11.xml"/></Relationships>
</file>

<file path=ppt/slides/_rels/slide145.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11.xml"/></Relationships>
</file>

<file path=ppt/slides/_rels/slide146.xml.rels><?xml version="1.0" encoding="UTF-8" standalone="yes"?>
<Relationships xmlns="http://schemas.openxmlformats.org/package/2006/relationships"><Relationship Id="rId2" Type="http://schemas.openxmlformats.org/officeDocument/2006/relationships/image" Target="../media/image140.jpeg"/><Relationship Id="rId1" Type="http://schemas.openxmlformats.org/officeDocument/2006/relationships/slideLayout" Target="../slideLayouts/slideLayout11.xml"/></Relationships>
</file>

<file path=ppt/slides/_rels/slide147.xml.rels><?xml version="1.0" encoding="UTF-8" standalone="yes"?>
<Relationships xmlns="http://schemas.openxmlformats.org/package/2006/relationships"><Relationship Id="rId2" Type="http://schemas.openxmlformats.org/officeDocument/2006/relationships/image" Target="../media/image141.jpeg"/><Relationship Id="rId1" Type="http://schemas.openxmlformats.org/officeDocument/2006/relationships/slideLayout" Target="../slideLayouts/slideLayout11.xml"/></Relationships>
</file>

<file path=ppt/slides/_rels/slide148.xml.rels><?xml version="1.0" encoding="UTF-8" standalone="yes"?>
<Relationships xmlns="http://schemas.openxmlformats.org/package/2006/relationships"><Relationship Id="rId2" Type="http://schemas.openxmlformats.org/officeDocument/2006/relationships/image" Target="../media/image142.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6.xml"/><Relationship Id="rId5" Type="http://schemas.openxmlformats.org/officeDocument/2006/relationships/image" Target="../media/image91.png"/><Relationship Id="rId4" Type="http://schemas.openxmlformats.org/officeDocument/2006/relationships/image" Target="../media/image9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45728" name="直接连接符 5"/>
          <p:cNvCxnSpPr>
            <a:cxnSpLocks/>
          </p:cNvCxnSpPr>
          <p:nvPr/>
        </p:nvCxnSpPr>
        <p:spPr>
          <a:xfrm>
            <a:off x="2900985" y="4336405"/>
            <a:ext cx="9000999" cy="0"/>
          </a:xfrm>
          <a:prstGeom prst="line">
            <a:avLst/>
          </a:prstGeom>
        </p:spPr>
        <p:style>
          <a:lnRef idx="1">
            <a:schemeClr val="accent1"/>
          </a:lnRef>
          <a:fillRef idx="0">
            <a:schemeClr val="accent1"/>
          </a:fillRef>
          <a:effectRef idx="0">
            <a:schemeClr val="accent1"/>
          </a:effectRef>
          <a:fontRef idx="minor">
            <a:schemeClr val="tx1"/>
          </a:fontRef>
        </p:style>
      </p:cxnSp>
      <p:sp>
        <p:nvSpPr>
          <p:cNvPr id="1048584" name="矩形 1"/>
          <p:cNvSpPr/>
          <p:nvPr/>
        </p:nvSpPr>
        <p:spPr>
          <a:xfrm>
            <a:off x="0" y="1707157"/>
            <a:ext cx="12858750" cy="26642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endParaRPr lang="zh-CN" altLang="en-US"/>
          </a:p>
        </p:txBody>
      </p:sp>
      <p:sp>
        <p:nvSpPr>
          <p:cNvPr id="1048585" name="矩形 259"/>
          <p:cNvSpPr>
            <a:spLocks noChangeArrowheads="1"/>
          </p:cNvSpPr>
          <p:nvPr/>
        </p:nvSpPr>
        <p:spPr bwMode="auto">
          <a:xfrm>
            <a:off x="2000884" y="1931310"/>
            <a:ext cx="8856984" cy="1508105"/>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en-US" altLang="zh-CN" sz="4900" dirty="0" smtClean="0">
                <a:solidFill>
                  <a:schemeClr val="bg1"/>
                </a:solidFill>
                <a:latin typeface="Agency FB" panose="020B0503020202020204" pitchFamily="34" charset="0"/>
              </a:rPr>
              <a:t>《</a:t>
            </a:r>
            <a:r>
              <a:rPr lang="zh-CN" altLang="en-US" sz="4900" dirty="0" smtClean="0">
                <a:solidFill>
                  <a:schemeClr val="bg1"/>
                </a:solidFill>
                <a:latin typeface="Agency FB" panose="020B0503020202020204" pitchFamily="34" charset="0"/>
              </a:rPr>
              <a:t>排污单位环境管理台账及排污许可证执行报告</a:t>
            </a:r>
            <a:r>
              <a:rPr lang="en-US" altLang="zh-CN" sz="4900" smtClean="0">
                <a:solidFill>
                  <a:schemeClr val="bg1"/>
                </a:solidFill>
                <a:latin typeface="Agency FB" panose="020B0503020202020204" pitchFamily="34" charset="0"/>
              </a:rPr>
              <a:t>》</a:t>
            </a:r>
            <a:endParaRPr lang="zh-CN" altLang="en-US" sz="4900" dirty="0">
              <a:solidFill>
                <a:schemeClr val="bg1"/>
              </a:solidFill>
              <a:latin typeface="Agency FB" panose="020B0503020202020204" pitchFamily="34" charset="0"/>
            </a:endParaRPr>
          </a:p>
        </p:txBody>
      </p:sp>
      <p:cxnSp>
        <p:nvCxnSpPr>
          <p:cNvPr id="3145729" name="直接连接符 4"/>
          <p:cNvCxnSpPr>
            <a:cxnSpLocks/>
          </p:cNvCxnSpPr>
          <p:nvPr/>
        </p:nvCxnSpPr>
        <p:spPr>
          <a:xfrm>
            <a:off x="1244799" y="880021"/>
            <a:ext cx="0" cy="554461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145730" name="直接连接符 9"/>
          <p:cNvCxnSpPr>
            <a:cxnSpLocks/>
          </p:cNvCxnSpPr>
          <p:nvPr/>
        </p:nvCxnSpPr>
        <p:spPr>
          <a:xfrm>
            <a:off x="7509497" y="1024037"/>
            <a:ext cx="439248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145731" name="直接连接符 17"/>
          <p:cNvCxnSpPr>
            <a:cxnSpLocks/>
          </p:cNvCxnSpPr>
          <p:nvPr/>
        </p:nvCxnSpPr>
        <p:spPr>
          <a:xfrm>
            <a:off x="982572" y="5903838"/>
            <a:ext cx="259228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145732" name="直接连接符 20"/>
          <p:cNvCxnSpPr>
            <a:cxnSpLocks/>
          </p:cNvCxnSpPr>
          <p:nvPr/>
        </p:nvCxnSpPr>
        <p:spPr>
          <a:xfrm>
            <a:off x="11325919" y="107659"/>
            <a:ext cx="0" cy="4660794"/>
          </a:xfrm>
          <a:prstGeom prst="line">
            <a:avLst/>
          </a:prstGeom>
          <a:ln w="25400"/>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48585"/>
                                        </p:tgtEl>
                                        <p:attrNameLst>
                                          <p:attrName>style.visibility</p:attrName>
                                        </p:attrNameLst>
                                      </p:cBhvr>
                                      <p:to>
                                        <p:strVal val="visible"/>
                                      </p:to>
                                    </p:set>
                                    <p:anim calcmode="lin" valueType="num">
                                      <p:cBhvr>
                                        <p:cTn id="7" dur="500" fill="hold"/>
                                        <p:tgtEl>
                                          <p:spTgt spid="104858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48585"/>
                                        </p:tgtEl>
                                        <p:attrNameLst>
                                          <p:attrName>ppt_y</p:attrName>
                                        </p:attrNameLst>
                                      </p:cBhvr>
                                      <p:tavLst>
                                        <p:tav tm="0">
                                          <p:val>
                                            <p:strVal val="#ppt_y"/>
                                          </p:val>
                                        </p:tav>
                                        <p:tav tm="100000">
                                          <p:val>
                                            <p:strVal val="#ppt_y"/>
                                          </p:val>
                                        </p:tav>
                                      </p:tavLst>
                                    </p:anim>
                                    <p:anim calcmode="lin" valueType="num">
                                      <p:cBhvr>
                                        <p:cTn id="9" dur="500" fill="hold"/>
                                        <p:tgtEl>
                                          <p:spTgt spid="104858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4858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48585"/>
                                        </p:tgtEl>
                                      </p:cBhvr>
                                    </p:animEffect>
                                  </p:childTnLst>
                                </p:cTn>
                              </p:par>
                            </p:childTnLst>
                          </p:cTn>
                        </p:par>
                        <p:par>
                          <p:cTn id="12" fill="hold">
                            <p:stCondLst>
                              <p:cond delay="155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1048585"/>
                                        </p:tgtEl>
                                      </p:cBhvr>
                                    </p:animEffect>
                                    <p:animScale>
                                      <p:cBhvr>
                                        <p:cTn id="15" dur="250" autoRev="1" fill="hold"/>
                                        <p:tgtEl>
                                          <p:spTgt spid="104858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5" grpId="0"/>
      <p:bldP spid="104858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1" name="矩形 60"/>
          <p:cNvSpPr/>
          <p:nvPr/>
        </p:nvSpPr>
        <p:spPr>
          <a:xfrm>
            <a:off x="596729" y="15925"/>
            <a:ext cx="12262022" cy="586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8732" name="矩形 24"/>
          <p:cNvSpPr/>
          <p:nvPr/>
        </p:nvSpPr>
        <p:spPr>
          <a:xfrm>
            <a:off x="354" y="5341"/>
            <a:ext cx="594348"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8733" name="文本框 25"/>
          <p:cNvSpPr txBox="1"/>
          <p:nvPr/>
        </p:nvSpPr>
        <p:spPr>
          <a:xfrm>
            <a:off x="609668" y="124584"/>
            <a:ext cx="2243515" cy="373279"/>
          </a:xfrm>
          <a:prstGeom prst="rect">
            <a:avLst/>
          </a:prstGeom>
          <a:noFill/>
        </p:spPr>
        <p:txBody>
          <a:bodyPr wrap="none" lIns="0" tIns="0" rIns="0" bIns="0" rtlCol="0">
            <a:spAutoFit/>
          </a:bodyPr>
          <a:lstStyle/>
          <a:p>
            <a:pPr defTabSz="963930"/>
            <a:r>
              <a:rPr lang="en-US" altLang="zh-CN" sz="2400" b="1" dirty="0">
                <a:solidFill>
                  <a:schemeClr val="accent2"/>
                </a:solidFill>
                <a:latin typeface="微软雅黑" panose="020B0503020204020204" pitchFamily="34" charset="-122"/>
                <a:ea typeface="微软雅黑" panose="020B0503020204020204" pitchFamily="34" charset="-122"/>
                <a:cs typeface="+mn-ea"/>
                <a:sym typeface="+mn-lt"/>
              </a:rPr>
              <a:t>3  </a:t>
            </a:r>
            <a:r>
              <a:rPr lang="zh-CN" altLang="en-US" sz="2400" b="1" dirty="0">
                <a:solidFill>
                  <a:schemeClr val="accent2"/>
                </a:solidFill>
                <a:latin typeface="微软雅黑" panose="020B0503020204020204" pitchFamily="34" charset="-122"/>
                <a:ea typeface="微软雅黑" panose="020B0503020204020204" pitchFamily="34" charset="-122"/>
                <a:cs typeface="+mn-ea"/>
                <a:sym typeface="+mn-lt"/>
              </a:rPr>
              <a:t>标准主要内容</a:t>
            </a:r>
          </a:p>
        </p:txBody>
      </p:sp>
      <p:sp>
        <p:nvSpPr>
          <p:cNvPr id="1048734" name="文本框 25"/>
          <p:cNvSpPr txBox="1"/>
          <p:nvPr/>
        </p:nvSpPr>
        <p:spPr>
          <a:xfrm>
            <a:off x="131235" y="943521"/>
            <a:ext cx="369332" cy="4905051"/>
          </a:xfrm>
          <a:prstGeom prst="rect">
            <a:avLst/>
          </a:prstGeom>
          <a:noFill/>
        </p:spPr>
        <p:txBody>
          <a:bodyPr vert="eaVert" wrap="square" lIns="0" tIns="0" rIns="0" bIns="0" rtlCol="0">
            <a:spAutoFit/>
          </a:bodyPr>
          <a:lstStyle/>
          <a:p>
            <a:pPr defTabSz="963930"/>
            <a:r>
              <a:rPr lang="zh-CN" altLang="en-US" sz="2400" dirty="0">
                <a:solidFill>
                  <a:schemeClr val="accent2"/>
                </a:solidFill>
                <a:latin typeface="微软雅黑" panose="020B0503020204020204" pitchFamily="34" charset="-122"/>
                <a:ea typeface="微软雅黑" panose="020B0503020204020204" pitchFamily="34" charset="-122"/>
                <a:cs typeface="+mn-ea"/>
                <a:sym typeface="+mn-lt"/>
              </a:rPr>
              <a:t>环境管理台账记录内容</a:t>
            </a:r>
          </a:p>
        </p:txBody>
      </p:sp>
      <p:cxnSp>
        <p:nvCxnSpPr>
          <p:cNvPr id="3145745" name="Straight Connector 59"/>
          <p:cNvCxnSpPr>
            <a:cxnSpLocks/>
          </p:cNvCxnSpPr>
          <p:nvPr/>
        </p:nvCxnSpPr>
        <p:spPr>
          <a:xfrm flipV="1">
            <a:off x="596727" y="591991"/>
            <a:ext cx="0" cy="4483417"/>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1048735" name="文本框 13"/>
          <p:cNvSpPr txBox="1">
            <a:spLocks noChangeArrowheads="1"/>
          </p:cNvSpPr>
          <p:nvPr/>
        </p:nvSpPr>
        <p:spPr bwMode="auto">
          <a:xfrm>
            <a:off x="3044248" y="1384079"/>
            <a:ext cx="2984401" cy="652241"/>
          </a:xfrm>
          <a:prstGeom prst="rect">
            <a:avLst/>
          </a:prstGeom>
          <a:noFill/>
          <a:ln>
            <a:noFill/>
          </a:ln>
        </p:spPr>
        <p:txBody>
          <a:bodyPr wrap="non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4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记录形式及保存时间</a:t>
            </a:r>
          </a:p>
        </p:txBody>
      </p:sp>
      <p:sp>
        <p:nvSpPr>
          <p:cNvPr id="1048736" name="Freeform 46"/>
          <p:cNvSpPr>
            <a:spLocks noEditPoints="1"/>
          </p:cNvSpPr>
          <p:nvPr/>
        </p:nvSpPr>
        <p:spPr bwMode="auto">
          <a:xfrm>
            <a:off x="2309770" y="1384078"/>
            <a:ext cx="698709" cy="698709"/>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1"/>
          </a:solidFill>
          <a:ln w="9525">
            <a:noFill/>
            <a:round/>
          </a:ln>
        </p:spPr>
        <p:txBody>
          <a:bodyPr vert="horz" wrap="square" lIns="128546" tIns="64273" rIns="128546" bIns="64273" numCol="1" anchor="t" anchorCtr="0" compatLnSpc="1"/>
          <a:lstStyle/>
          <a:p>
            <a:pPr>
              <a:lnSpc>
                <a:spcPct val="120000"/>
              </a:lnSpc>
            </a:pPr>
            <a:endParaRPr lang="en-US" sz="800" dirty="0">
              <a:latin typeface="Agency FB" panose="020B0503020202020204" pitchFamily="34" charset="0"/>
              <a:ea typeface="微软雅黑" panose="020B0503020204020204" pitchFamily="34" charset="-122"/>
              <a:cs typeface="+mn-ea"/>
              <a:sym typeface="Arial" panose="020B0604020202020204" pitchFamily="34" charset="0"/>
            </a:endParaRPr>
          </a:p>
        </p:txBody>
      </p:sp>
      <p:sp>
        <p:nvSpPr>
          <p:cNvPr id="1048737" name="任意多边形 23"/>
          <p:cNvSpPr/>
          <p:nvPr/>
        </p:nvSpPr>
        <p:spPr>
          <a:xfrm>
            <a:off x="1638576" y="964290"/>
            <a:ext cx="7844730" cy="4884284"/>
          </a:xfrm>
          <a:custGeom>
            <a:avLst/>
            <a:gdLst>
              <a:gd name="connsiteX0" fmla="*/ 0 w 3457575"/>
              <a:gd name="connsiteY0" fmla="*/ 0 h 2796096"/>
              <a:gd name="connsiteX1" fmla="*/ 3457575 w 3457575"/>
              <a:gd name="connsiteY1" fmla="*/ 0 h 2796096"/>
              <a:gd name="connsiteX2" fmla="*/ 3457575 w 3457575"/>
              <a:gd name="connsiteY2" fmla="*/ 2796096 h 2796096"/>
              <a:gd name="connsiteX3" fmla="*/ 0 w 3457575"/>
              <a:gd name="connsiteY3" fmla="*/ 2796096 h 2796096"/>
              <a:gd name="connsiteX4" fmla="*/ 0 w 3457575"/>
              <a:gd name="connsiteY4" fmla="*/ 0 h 2796096"/>
              <a:gd name="connsiteX5" fmla="*/ 85726 w 3457575"/>
              <a:gd name="connsiteY5" fmla="*/ 86496 h 2796096"/>
              <a:gd name="connsiteX6" fmla="*/ 85726 w 3457575"/>
              <a:gd name="connsiteY6" fmla="*/ 2698618 h 2796096"/>
              <a:gd name="connsiteX7" fmla="*/ 3371852 w 3457575"/>
              <a:gd name="connsiteY7" fmla="*/ 2698618 h 2796096"/>
              <a:gd name="connsiteX8" fmla="*/ 3371852 w 3457575"/>
              <a:gd name="connsiteY8" fmla="*/ 86496 h 2796096"/>
              <a:gd name="connsiteX9" fmla="*/ 85726 w 3457575"/>
              <a:gd name="connsiteY9" fmla="*/ 86496 h 279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7575" h="2796096">
                <a:moveTo>
                  <a:pt x="0" y="0"/>
                </a:moveTo>
                <a:lnTo>
                  <a:pt x="3457575" y="0"/>
                </a:lnTo>
                <a:lnTo>
                  <a:pt x="3457575" y="2796096"/>
                </a:lnTo>
                <a:lnTo>
                  <a:pt x="0" y="2796096"/>
                </a:lnTo>
                <a:lnTo>
                  <a:pt x="0" y="0"/>
                </a:lnTo>
                <a:close/>
                <a:moveTo>
                  <a:pt x="85726" y="86496"/>
                </a:moveTo>
                <a:lnTo>
                  <a:pt x="85726" y="2698618"/>
                </a:lnTo>
                <a:lnTo>
                  <a:pt x="3371852" y="2698618"/>
                </a:lnTo>
                <a:lnTo>
                  <a:pt x="3371852" y="86496"/>
                </a:lnTo>
                <a:lnTo>
                  <a:pt x="85726" y="8649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anchor="ctr"/>
          <a:lstStyle/>
          <a:p>
            <a:pPr algn="ctr" eaLnBrk="0" hangingPunct="0"/>
            <a:endParaRPr lang="zh-CN" altLang="en-US" dirty="0">
              <a:latin typeface="Broadway" panose="04040905080B02020502" pitchFamily="82" charset="0"/>
            </a:endParaRPr>
          </a:p>
        </p:txBody>
      </p:sp>
      <p:sp>
        <p:nvSpPr>
          <p:cNvPr id="1048738" name="十字形 26"/>
          <p:cNvSpPr/>
          <p:nvPr/>
        </p:nvSpPr>
        <p:spPr>
          <a:xfrm>
            <a:off x="8475194" y="5071732"/>
            <a:ext cx="388420" cy="388420"/>
          </a:xfrm>
          <a:prstGeom prst="plus">
            <a:avLst>
              <a:gd name="adj" fmla="val 41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anchor="ctr"/>
          <a:lstStyle/>
          <a:p>
            <a:pPr algn="ctr" eaLnBrk="0" hangingPunct="0"/>
            <a:endParaRPr lang="zh-CN" altLang="en-US" dirty="0">
              <a:latin typeface="Broadway" panose="04040905080B02020502" pitchFamily="82" charset="0"/>
            </a:endParaRPr>
          </a:p>
        </p:txBody>
      </p:sp>
      <p:sp>
        <p:nvSpPr>
          <p:cNvPr id="1048739" name="Text Placeholder 6"/>
          <p:cNvSpPr txBox="1"/>
          <p:nvPr/>
        </p:nvSpPr>
        <p:spPr>
          <a:xfrm>
            <a:off x="2288685" y="2082789"/>
            <a:ext cx="6165264" cy="3377366"/>
          </a:xfrm>
          <a:prstGeom prst="rect">
            <a:avLst/>
          </a:prstGeom>
        </p:spPr>
        <p:txBody>
          <a:bodyPr lIns="91415" tIns="45707" rIns="91415" bIns="45707"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lnSpc>
                <a:spcPct val="120000"/>
              </a:lnSpc>
              <a:buFont typeface="+mj-ea"/>
              <a:buAutoNum type="circleNumDbPlain"/>
            </a:pP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纸质存储：应存放于保护袋、卷夹或保护盒等保存介质中；由专 人签字、定点保存；应采取防光、防热、防潮、防细菌及防污染等措 施；如有破损应及时修补，并留存备查；保存时间原则上不低于</a:t>
            </a:r>
            <a:r>
              <a:rPr lang="en-US" altLang="zh-CN"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3</a:t>
            </a: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年。</a:t>
            </a:r>
          </a:p>
          <a:p>
            <a:pPr marL="457200" indent="-457200">
              <a:lnSpc>
                <a:spcPct val="120000"/>
              </a:lnSpc>
              <a:buFont typeface="+mj-ea"/>
              <a:buAutoNum type="circleNumDbPlain"/>
            </a:pP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电子存储：应存放于电子存储介质中，并进行数据备份；可在排 污许可管理信息平台填报并保存；由专人定期维护管理；保存时间原 则上不低于</a:t>
            </a:r>
            <a:r>
              <a:rPr lang="en-US" altLang="zh-CN"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3</a:t>
            </a: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年。</a:t>
            </a:r>
          </a:p>
        </p:txBody>
      </p:sp>
      <p:sp>
        <p:nvSpPr>
          <p:cNvPr id="1048740" name="object 4"/>
          <p:cNvSpPr txBox="1"/>
          <p:nvPr/>
        </p:nvSpPr>
        <p:spPr>
          <a:xfrm>
            <a:off x="9766620" y="2015023"/>
            <a:ext cx="2249519" cy="3398366"/>
          </a:xfrm>
          <a:prstGeom prst="rect">
            <a:avLst/>
          </a:prstGeom>
        </p:spPr>
        <p:txBody>
          <a:bodyPr vert="horz" wrap="square" lIns="0" tIns="12696" rIns="0" bIns="0" rtlCol="0">
            <a:spAutoFit/>
          </a:bodyPr>
          <a:lstStyle/>
          <a:p>
            <a:pPr marL="572770" indent="-342900">
              <a:buFont typeface="Wingdings" panose="05000000000000000000" pitchFamily="2" charset="2"/>
              <a:buChar char="ü"/>
            </a:pPr>
            <a:r>
              <a:rPr lang="zh-CN" altLang="en-US" sz="2000" spc="-9" dirty="0">
                <a:solidFill>
                  <a:schemeClr val="accent1"/>
                </a:solidFill>
                <a:latin typeface="微软雅黑" panose="020B0503020204020204" pitchFamily="34" charset="-122"/>
                <a:ea typeface="微软雅黑" panose="020B0503020204020204" pitchFamily="34" charset="-122"/>
                <a:cs typeface="Noto Sans CJK JP Regular"/>
              </a:rPr>
              <a:t>不规定</a:t>
            </a:r>
            <a:r>
              <a:rPr lang="zh-CN" altLang="en-US" sz="2000" spc="-5" dirty="0">
                <a:solidFill>
                  <a:schemeClr val="accent1"/>
                </a:solidFill>
                <a:latin typeface="微软雅黑" panose="020B0503020204020204" pitchFamily="34" charset="-122"/>
                <a:ea typeface="微软雅黑" panose="020B0503020204020204" pitchFamily="34" charset="-122"/>
                <a:cs typeface="Noto Sans CJK JP Regular"/>
              </a:rPr>
              <a:t>优先记录的形式</a:t>
            </a:r>
            <a:endParaRPr lang="en-US" altLang="zh-CN" sz="2000" spc="-5" dirty="0">
              <a:solidFill>
                <a:schemeClr val="accent1"/>
              </a:solidFill>
              <a:latin typeface="微软雅黑" panose="020B0503020204020204" pitchFamily="34" charset="-122"/>
              <a:ea typeface="微软雅黑" panose="020B0503020204020204" pitchFamily="34" charset="-122"/>
              <a:cs typeface="Noto Sans CJK JP Regular"/>
            </a:endParaRPr>
          </a:p>
          <a:p>
            <a:pPr marL="572770" indent="-342900">
              <a:buFont typeface="Wingdings" panose="05000000000000000000" pitchFamily="2" charset="2"/>
              <a:buChar char="ü"/>
            </a:pPr>
            <a:r>
              <a:rPr lang="zh-CN" altLang="en-US" sz="2000" spc="-5" dirty="0">
                <a:solidFill>
                  <a:schemeClr val="accent1"/>
                </a:solidFill>
                <a:latin typeface="微软雅黑" panose="020B0503020204020204" pitchFamily="34" charset="-122"/>
                <a:ea typeface="微软雅黑" panose="020B0503020204020204" pitchFamily="34" charset="-122"/>
                <a:cs typeface="Noto Sans CJK JP Regular"/>
              </a:rPr>
              <a:t>不规定具体的格式</a:t>
            </a:r>
            <a:endParaRPr lang="en-US" altLang="zh-CN" sz="2000" spc="-5" dirty="0">
              <a:solidFill>
                <a:schemeClr val="accent1"/>
              </a:solidFill>
              <a:latin typeface="微软雅黑" panose="020B0503020204020204" pitchFamily="34" charset="-122"/>
              <a:ea typeface="微软雅黑" panose="020B0503020204020204" pitchFamily="34" charset="-122"/>
              <a:cs typeface="Noto Sans CJK JP Regular"/>
            </a:endParaRPr>
          </a:p>
          <a:p>
            <a:pPr marL="572770" indent="-342900">
              <a:buFont typeface="Wingdings" panose="05000000000000000000" pitchFamily="2" charset="2"/>
              <a:buChar char="ü"/>
            </a:pPr>
            <a:r>
              <a:rPr lang="zh-CN" altLang="en-US" sz="2000" spc="100" dirty="0">
                <a:solidFill>
                  <a:schemeClr val="accent1"/>
                </a:solidFill>
                <a:latin typeface="微软雅黑" panose="020B0503020204020204" pitchFamily="34" charset="-122"/>
                <a:ea typeface="微软雅黑" panose="020B0503020204020204" pitchFamily="34" charset="-122"/>
                <a:cs typeface="Noto Sans CJK JP Regular"/>
              </a:rPr>
              <a:t>只</a:t>
            </a:r>
            <a:r>
              <a:rPr lang="zh-CN" altLang="en-US" sz="2000" spc="110" dirty="0">
                <a:solidFill>
                  <a:schemeClr val="accent1"/>
                </a:solidFill>
                <a:latin typeface="微软雅黑" panose="020B0503020204020204" pitchFamily="34" charset="-122"/>
                <a:ea typeface="微软雅黑" panose="020B0503020204020204" pitchFamily="34" charset="-122"/>
                <a:cs typeface="Noto Sans CJK JP Regular"/>
              </a:rPr>
              <a:t>需</a:t>
            </a:r>
            <a:r>
              <a:rPr lang="zh-CN" altLang="en-US" sz="2000" spc="100" dirty="0">
                <a:solidFill>
                  <a:schemeClr val="accent1"/>
                </a:solidFill>
                <a:latin typeface="微软雅黑" panose="020B0503020204020204" pitchFamily="34" charset="-122"/>
                <a:ea typeface="微软雅黑" panose="020B0503020204020204" pitchFamily="34" charset="-122"/>
                <a:cs typeface="Noto Sans CJK JP Regular"/>
              </a:rPr>
              <a:t>包</a:t>
            </a:r>
            <a:r>
              <a:rPr lang="zh-CN" altLang="en-US" sz="2000" spc="110" dirty="0">
                <a:solidFill>
                  <a:schemeClr val="accent1"/>
                </a:solidFill>
                <a:latin typeface="微软雅黑" panose="020B0503020204020204" pitchFamily="34" charset="-122"/>
                <a:ea typeface="微软雅黑" panose="020B0503020204020204" pitchFamily="34" charset="-122"/>
                <a:cs typeface="Noto Sans CJK JP Regular"/>
              </a:rPr>
              <a:t>含</a:t>
            </a:r>
            <a:r>
              <a:rPr lang="zh-CN" altLang="en-US" sz="2000" spc="120" dirty="0">
                <a:solidFill>
                  <a:schemeClr val="accent1"/>
                </a:solidFill>
                <a:latin typeface="微软雅黑" panose="020B0503020204020204" pitchFamily="34" charset="-122"/>
                <a:ea typeface="微软雅黑" panose="020B0503020204020204" pitchFamily="34" charset="-122"/>
                <a:cs typeface="Noto Sans CJK JP Regular"/>
              </a:rPr>
              <a:t>本</a:t>
            </a:r>
            <a:r>
              <a:rPr lang="zh-CN" altLang="en-US" sz="2000" spc="105" dirty="0">
                <a:solidFill>
                  <a:schemeClr val="accent1"/>
                </a:solidFill>
                <a:latin typeface="微软雅黑" panose="020B0503020204020204" pitchFamily="34" charset="-122"/>
                <a:ea typeface="微软雅黑" panose="020B0503020204020204" pitchFamily="34" charset="-122"/>
                <a:cs typeface="Noto Sans CJK JP Regular"/>
              </a:rPr>
              <a:t>标</a:t>
            </a:r>
            <a:r>
              <a:rPr lang="zh-CN" altLang="en-US" sz="2000" spc="114" dirty="0">
                <a:solidFill>
                  <a:schemeClr val="accent1"/>
                </a:solidFill>
                <a:latin typeface="微软雅黑" panose="020B0503020204020204" pitchFamily="34" charset="-122"/>
                <a:ea typeface="微软雅黑" panose="020B0503020204020204" pitchFamily="34" charset="-122"/>
                <a:cs typeface="Noto Sans CJK JP Regular"/>
              </a:rPr>
              <a:t>准</a:t>
            </a:r>
            <a:r>
              <a:rPr lang="zh-CN" altLang="en-US" sz="2000" spc="100" dirty="0">
                <a:solidFill>
                  <a:schemeClr val="accent1"/>
                </a:solidFill>
                <a:latin typeface="微软雅黑" panose="020B0503020204020204" pitchFamily="34" charset="-122"/>
                <a:ea typeface="微软雅黑" panose="020B0503020204020204" pitchFamily="34" charset="-122"/>
                <a:cs typeface="Noto Sans CJK JP Regular"/>
              </a:rPr>
              <a:t>规</a:t>
            </a:r>
            <a:r>
              <a:rPr lang="zh-CN" altLang="en-US" sz="2000" spc="110" dirty="0">
                <a:solidFill>
                  <a:schemeClr val="accent1"/>
                </a:solidFill>
                <a:latin typeface="微软雅黑" panose="020B0503020204020204" pitchFamily="34" charset="-122"/>
                <a:ea typeface="微软雅黑" panose="020B0503020204020204" pitchFamily="34" charset="-122"/>
                <a:cs typeface="Noto Sans CJK JP Regular"/>
              </a:rPr>
              <a:t>定记</a:t>
            </a:r>
            <a:r>
              <a:rPr lang="zh-CN" altLang="en-US" sz="2000" spc="100" dirty="0">
                <a:solidFill>
                  <a:schemeClr val="accent1"/>
                </a:solidFill>
                <a:latin typeface="微软雅黑" panose="020B0503020204020204" pitchFamily="34" charset="-122"/>
                <a:ea typeface="微软雅黑" panose="020B0503020204020204" pitchFamily="34" charset="-122"/>
                <a:cs typeface="Noto Sans CJK JP Regular"/>
              </a:rPr>
              <a:t>录</a:t>
            </a:r>
            <a:r>
              <a:rPr lang="zh-CN" altLang="en-US" sz="2000" spc="110" dirty="0">
                <a:solidFill>
                  <a:schemeClr val="accent1"/>
                </a:solidFill>
                <a:latin typeface="微软雅黑" panose="020B0503020204020204" pitchFamily="34" charset="-122"/>
                <a:ea typeface="微软雅黑" panose="020B0503020204020204" pitchFamily="34" charset="-122"/>
                <a:cs typeface="Noto Sans CJK JP Regular"/>
              </a:rPr>
              <a:t>内</a:t>
            </a:r>
            <a:r>
              <a:rPr lang="zh-CN" altLang="en-US" sz="2000" spc="100" dirty="0">
                <a:solidFill>
                  <a:schemeClr val="accent1"/>
                </a:solidFill>
                <a:latin typeface="微软雅黑" panose="020B0503020204020204" pitchFamily="34" charset="-122"/>
                <a:ea typeface="微软雅黑" panose="020B0503020204020204" pitchFamily="34" charset="-122"/>
                <a:cs typeface="Noto Sans CJK JP Regular"/>
              </a:rPr>
              <a:t>容留</a:t>
            </a:r>
            <a:r>
              <a:rPr lang="zh-CN" altLang="en-US" sz="2000" spc="-5" dirty="0">
                <a:solidFill>
                  <a:schemeClr val="accent1"/>
                </a:solidFill>
                <a:latin typeface="微软雅黑" panose="020B0503020204020204" pitchFamily="34" charset="-122"/>
                <a:ea typeface="微软雅黑" panose="020B0503020204020204" pitchFamily="34" charset="-122"/>
                <a:cs typeface="Noto Sans CJK JP Regular"/>
              </a:rPr>
              <a:t>存备查即可</a:t>
            </a:r>
            <a:endParaRPr lang="en-US" altLang="zh-CN" sz="2000" spc="-5" dirty="0">
              <a:solidFill>
                <a:schemeClr val="accent1"/>
              </a:solidFill>
              <a:latin typeface="微软雅黑" panose="020B0503020204020204" pitchFamily="34" charset="-122"/>
              <a:ea typeface="微软雅黑" panose="020B0503020204020204" pitchFamily="34" charset="-122"/>
              <a:cs typeface="Noto Sans CJK JP Regular"/>
            </a:endParaRPr>
          </a:p>
          <a:p>
            <a:pPr marL="572770" indent="-342900">
              <a:buFont typeface="Wingdings" panose="05000000000000000000" pitchFamily="2" charset="2"/>
              <a:buChar char="ü"/>
            </a:pPr>
            <a:r>
              <a:rPr lang="zh-CN" altLang="en-US" sz="2000" spc="-5" dirty="0">
                <a:solidFill>
                  <a:schemeClr val="accent1"/>
                </a:solidFill>
                <a:latin typeface="微软雅黑" panose="020B0503020204020204" pitchFamily="34" charset="-122"/>
                <a:ea typeface="微软雅黑" panose="020B0503020204020204" pitchFamily="34" charset="-122"/>
                <a:cs typeface="Noto Sans CJK JP Regular"/>
              </a:rPr>
              <a:t>明确保存时限原则上不低于</a:t>
            </a:r>
            <a:r>
              <a:rPr lang="en-US" altLang="zh-CN" sz="2000" spc="-9" dirty="0">
                <a:solidFill>
                  <a:schemeClr val="accent1"/>
                </a:solidFill>
                <a:latin typeface="微软雅黑" panose="020B0503020204020204" pitchFamily="34" charset="-122"/>
                <a:ea typeface="微软雅黑" panose="020B0503020204020204" pitchFamily="34" charset="-122"/>
                <a:cs typeface="Verdana" panose="020B0604030504040204"/>
              </a:rPr>
              <a:t>3</a:t>
            </a:r>
            <a:r>
              <a:rPr lang="zh-CN" altLang="en-US" sz="2000" spc="-5" dirty="0">
                <a:solidFill>
                  <a:schemeClr val="accent1"/>
                </a:solidFill>
                <a:latin typeface="微软雅黑" panose="020B0503020204020204" pitchFamily="34" charset="-122"/>
                <a:ea typeface="微软雅黑" panose="020B0503020204020204" pitchFamily="34" charset="-122"/>
                <a:cs typeface="Noto Sans CJK JP Regular"/>
              </a:rPr>
              <a:t>年</a:t>
            </a:r>
            <a:endParaRPr lang="zh-CN" altLang="en-US" sz="2000" dirty="0">
              <a:solidFill>
                <a:schemeClr val="accent1"/>
              </a:solidFill>
              <a:latin typeface="微软雅黑" panose="020B0503020204020204" pitchFamily="34" charset="-122"/>
              <a:ea typeface="微软雅黑" panose="020B0503020204020204" pitchFamily="34" charset="-122"/>
              <a:cs typeface="Noto Sans CJK JP Regular"/>
            </a:endParaRPr>
          </a:p>
        </p:txBody>
      </p:sp>
      <p:sp>
        <p:nvSpPr>
          <p:cNvPr id="1048741" name="Freeform 12"/>
          <p:cNvSpPr/>
          <p:nvPr/>
        </p:nvSpPr>
        <p:spPr bwMode="auto">
          <a:xfrm>
            <a:off x="9597727" y="1528095"/>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gradFill>
            <a:gsLst>
              <a:gs pos="0">
                <a:schemeClr val="accent1"/>
              </a:gs>
              <a:gs pos="100000">
                <a:srgbClr val="2F5EB0"/>
              </a:gs>
            </a:gsLst>
            <a:lin ang="13800000" scaled="0"/>
          </a:gradFill>
          <a:ln>
            <a:noFill/>
          </a:ln>
        </p:spPr>
        <p:txBody>
          <a:bodyPr lIns="91415" tIns="45707" rIns="91415" bIns="45707"/>
          <a:lstStyle/>
          <a:p>
            <a:endParaRPr lang="zh-CN" altLang="en-US" dirty="0">
              <a:solidFill>
                <a:schemeClr val="tx1">
                  <a:lumMod val="50000"/>
                  <a:lumOff val="50000"/>
                </a:schemeClr>
              </a:solidFill>
              <a:latin typeface="Broadway" panose="04040905080B02020502" pitchFamily="82" charset="0"/>
            </a:endParaRPr>
          </a:p>
        </p:txBody>
      </p:sp>
      <p:sp>
        <p:nvSpPr>
          <p:cNvPr id="1048742" name="Freeform 12"/>
          <p:cNvSpPr/>
          <p:nvPr/>
        </p:nvSpPr>
        <p:spPr bwMode="auto">
          <a:xfrm flipH="1" flipV="1">
            <a:off x="12135545" y="5292102"/>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gradFill>
            <a:gsLst>
              <a:gs pos="0">
                <a:schemeClr val="accent1"/>
              </a:gs>
              <a:gs pos="100000">
                <a:srgbClr val="2F5EB0"/>
              </a:gs>
            </a:gsLst>
            <a:lin ang="13800000" scaled="0"/>
          </a:gradFill>
          <a:ln>
            <a:noFill/>
          </a:ln>
        </p:spPr>
        <p:txBody>
          <a:bodyPr lIns="91415" tIns="45707" rIns="91415" bIns="45707"/>
          <a:lstStyle/>
          <a:p>
            <a:endParaRPr lang="zh-CN" altLang="en-US" dirty="0">
              <a:solidFill>
                <a:schemeClr val="tx1">
                  <a:lumMod val="50000"/>
                  <a:lumOff val="50000"/>
                </a:schemeClr>
              </a:solidFill>
              <a:latin typeface="Broadway" panose="04040905080B02020502" pitchFamily="82" charset="0"/>
            </a:endParaRPr>
          </a:p>
        </p:txBody>
      </p:sp>
      <p:sp>
        <p:nvSpPr>
          <p:cNvPr id="1048743" name="矩形 2"/>
          <p:cNvSpPr/>
          <p:nvPr/>
        </p:nvSpPr>
        <p:spPr>
          <a:xfrm>
            <a:off x="9934056" y="1867433"/>
            <a:ext cx="2327968" cy="3592720"/>
          </a:xfrm>
          <a:prstGeom prst="rect">
            <a:avLst/>
          </a:prstGeom>
          <a:gradFill>
            <a:gsLst>
              <a:gs pos="59000">
                <a:schemeClr val="bg1">
                  <a:alpha val="2000"/>
                </a:schemeClr>
              </a:gs>
              <a:gs pos="100000">
                <a:srgbClr val="2F5EB0"/>
              </a:gs>
            </a:gsLst>
            <a:lin ang="13800000" scaled="0"/>
          </a:gradFill>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endParaRPr lang="zh-CN" altLang="en-US" dirty="0">
              <a:latin typeface="Broadway" panose="04040905080B02020502" pitchFamily="82"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45745"/>
                                        </p:tgtEl>
                                        <p:attrNameLst>
                                          <p:attrName>style.visibility</p:attrName>
                                        </p:attrNameLst>
                                      </p:cBhvr>
                                      <p:to>
                                        <p:strVal val="visible"/>
                                      </p:to>
                                    </p:set>
                                    <p:animEffect transition="in" filter="wipe(up)">
                                      <p:cBhvr>
                                        <p:cTn id="7" dur="500"/>
                                        <p:tgtEl>
                                          <p:spTgt spid="314574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48736"/>
                                        </p:tgtEl>
                                        <p:attrNameLst>
                                          <p:attrName>style.visibility</p:attrName>
                                        </p:attrNameLst>
                                      </p:cBhvr>
                                      <p:to>
                                        <p:strVal val="visible"/>
                                      </p:to>
                                    </p:set>
                                    <p:anim calcmode="lin" valueType="num">
                                      <p:cBhvr>
                                        <p:cTn id="11" dur="500" fill="hold"/>
                                        <p:tgtEl>
                                          <p:spTgt spid="1048736"/>
                                        </p:tgtEl>
                                        <p:attrNameLst>
                                          <p:attrName>ppt_w</p:attrName>
                                        </p:attrNameLst>
                                      </p:cBhvr>
                                      <p:tavLst>
                                        <p:tav tm="0">
                                          <p:val>
                                            <p:fltVal val="0"/>
                                          </p:val>
                                        </p:tav>
                                        <p:tav tm="100000">
                                          <p:val>
                                            <p:strVal val="#ppt_w"/>
                                          </p:val>
                                        </p:tav>
                                      </p:tavLst>
                                    </p:anim>
                                    <p:anim calcmode="lin" valueType="num">
                                      <p:cBhvr>
                                        <p:cTn id="12" dur="500" fill="hold"/>
                                        <p:tgtEl>
                                          <p:spTgt spid="1048736"/>
                                        </p:tgtEl>
                                        <p:attrNameLst>
                                          <p:attrName>ppt_h</p:attrName>
                                        </p:attrNameLst>
                                      </p:cBhvr>
                                      <p:tavLst>
                                        <p:tav tm="0">
                                          <p:val>
                                            <p:fltVal val="0"/>
                                          </p:val>
                                        </p:tav>
                                        <p:tav tm="100000">
                                          <p:val>
                                            <p:strVal val="#ppt_h"/>
                                          </p:val>
                                        </p:tav>
                                      </p:tavLst>
                                    </p:anim>
                                    <p:animEffect transition="in" filter="fade">
                                      <p:cBhvr>
                                        <p:cTn id="13" dur="500"/>
                                        <p:tgtEl>
                                          <p:spTgt spid="1048736"/>
                                        </p:tgtEl>
                                      </p:cBhvr>
                                    </p:animEffect>
                                  </p:childTnLst>
                                </p:cTn>
                              </p:par>
                              <p:par>
                                <p:cTn id="14" presetID="53" presetClass="entr" presetSubtype="16" fill="hold" nodeType="withEffect">
                                  <p:stCondLst>
                                    <p:cond delay="0"/>
                                  </p:stCondLst>
                                  <p:childTnLst>
                                    <p:set>
                                      <p:cBhvr>
                                        <p:cTn id="15" dur="1" fill="hold">
                                          <p:stCondLst>
                                            <p:cond delay="0"/>
                                          </p:stCondLst>
                                        </p:cTn>
                                        <p:tgtEl>
                                          <p:spTgt spid="1048737"/>
                                        </p:tgtEl>
                                        <p:attrNameLst>
                                          <p:attrName>style.visibility</p:attrName>
                                        </p:attrNameLst>
                                      </p:cBhvr>
                                      <p:to>
                                        <p:strVal val="visible"/>
                                      </p:to>
                                    </p:set>
                                    <p:anim calcmode="lin" valueType="num">
                                      <p:cBhvr>
                                        <p:cTn id="16" dur="750" fill="hold"/>
                                        <p:tgtEl>
                                          <p:spTgt spid="1048737"/>
                                        </p:tgtEl>
                                        <p:attrNameLst>
                                          <p:attrName>ppt_w</p:attrName>
                                        </p:attrNameLst>
                                      </p:cBhvr>
                                      <p:tavLst>
                                        <p:tav tm="0">
                                          <p:val>
                                            <p:fltVal val="0"/>
                                          </p:val>
                                        </p:tav>
                                        <p:tav tm="100000">
                                          <p:val>
                                            <p:strVal val="#ppt_w"/>
                                          </p:val>
                                        </p:tav>
                                      </p:tavLst>
                                    </p:anim>
                                    <p:anim calcmode="lin" valueType="num">
                                      <p:cBhvr>
                                        <p:cTn id="17" dur="750" fill="hold"/>
                                        <p:tgtEl>
                                          <p:spTgt spid="1048737"/>
                                        </p:tgtEl>
                                        <p:attrNameLst>
                                          <p:attrName>ppt_h</p:attrName>
                                        </p:attrNameLst>
                                      </p:cBhvr>
                                      <p:tavLst>
                                        <p:tav tm="0">
                                          <p:val>
                                            <p:fltVal val="0"/>
                                          </p:val>
                                        </p:tav>
                                        <p:tav tm="100000">
                                          <p:val>
                                            <p:strVal val="#ppt_h"/>
                                          </p:val>
                                        </p:tav>
                                      </p:tavLst>
                                    </p:anim>
                                    <p:animEffect transition="in" filter="fade">
                                      <p:cBhvr>
                                        <p:cTn id="18" dur="750"/>
                                        <p:tgtEl>
                                          <p:spTgt spid="1048737"/>
                                        </p:tgtEl>
                                      </p:cBhvr>
                                    </p:animEffect>
                                  </p:childTnLst>
                                </p:cTn>
                              </p:par>
                              <p:par>
                                <p:cTn id="19" presetID="53" presetClass="entr" presetSubtype="16" fill="hold" grpId="0" nodeType="withEffect">
                                  <p:stCondLst>
                                    <p:cond delay="600"/>
                                  </p:stCondLst>
                                  <p:childTnLst>
                                    <p:set>
                                      <p:cBhvr>
                                        <p:cTn id="20" dur="1" fill="hold">
                                          <p:stCondLst>
                                            <p:cond delay="0"/>
                                          </p:stCondLst>
                                        </p:cTn>
                                        <p:tgtEl>
                                          <p:spTgt spid="1048738"/>
                                        </p:tgtEl>
                                        <p:attrNameLst>
                                          <p:attrName>style.visibility</p:attrName>
                                        </p:attrNameLst>
                                      </p:cBhvr>
                                      <p:to>
                                        <p:strVal val="visible"/>
                                      </p:to>
                                    </p:set>
                                    <p:anim calcmode="lin" valueType="num">
                                      <p:cBhvr>
                                        <p:cTn id="21" dur="750" fill="hold"/>
                                        <p:tgtEl>
                                          <p:spTgt spid="1048738"/>
                                        </p:tgtEl>
                                        <p:attrNameLst>
                                          <p:attrName>ppt_w</p:attrName>
                                        </p:attrNameLst>
                                      </p:cBhvr>
                                      <p:tavLst>
                                        <p:tav tm="0">
                                          <p:val>
                                            <p:fltVal val="0"/>
                                          </p:val>
                                        </p:tav>
                                        <p:tav tm="100000">
                                          <p:val>
                                            <p:strVal val="#ppt_w"/>
                                          </p:val>
                                        </p:tav>
                                      </p:tavLst>
                                    </p:anim>
                                    <p:anim calcmode="lin" valueType="num">
                                      <p:cBhvr>
                                        <p:cTn id="22" dur="750" fill="hold"/>
                                        <p:tgtEl>
                                          <p:spTgt spid="1048738"/>
                                        </p:tgtEl>
                                        <p:attrNameLst>
                                          <p:attrName>ppt_h</p:attrName>
                                        </p:attrNameLst>
                                      </p:cBhvr>
                                      <p:tavLst>
                                        <p:tav tm="0">
                                          <p:val>
                                            <p:fltVal val="0"/>
                                          </p:val>
                                        </p:tav>
                                        <p:tav tm="100000">
                                          <p:val>
                                            <p:strVal val="#ppt_h"/>
                                          </p:val>
                                        </p:tav>
                                      </p:tavLst>
                                    </p:anim>
                                    <p:animEffect transition="in" filter="fade">
                                      <p:cBhvr>
                                        <p:cTn id="23" dur="750"/>
                                        <p:tgtEl>
                                          <p:spTgt spid="1048738"/>
                                        </p:tgtEl>
                                      </p:cBhvr>
                                    </p:animEffect>
                                  </p:childTnLst>
                                </p:cTn>
                              </p:par>
                            </p:childTnLst>
                          </p:cTn>
                        </p:par>
                        <p:par>
                          <p:cTn id="24" fill="hold">
                            <p:stCondLst>
                              <p:cond delay="1000"/>
                            </p:stCondLst>
                            <p:childTnLst>
                              <p:par>
                                <p:cTn id="25" presetID="18" presetClass="entr" presetSubtype="6" fill="hold" grpId="0" nodeType="afterEffect">
                                  <p:stCondLst>
                                    <p:cond delay="0"/>
                                  </p:stCondLst>
                                  <p:childTnLst>
                                    <p:set>
                                      <p:cBhvr>
                                        <p:cTn id="26" dur="1" fill="hold">
                                          <p:stCondLst>
                                            <p:cond delay="0"/>
                                          </p:stCondLst>
                                        </p:cTn>
                                        <p:tgtEl>
                                          <p:spTgt spid="1048739">
                                            <p:txEl>
                                              <p:pRg st="0" end="0"/>
                                            </p:txEl>
                                          </p:spTgt>
                                        </p:tgtEl>
                                        <p:attrNameLst>
                                          <p:attrName>style.visibility</p:attrName>
                                        </p:attrNameLst>
                                      </p:cBhvr>
                                      <p:to>
                                        <p:strVal val="visible"/>
                                      </p:to>
                                    </p:set>
                                    <p:animEffect transition="in" filter="strips(downRight)">
                                      <p:cBhvr>
                                        <p:cTn id="27" dur="500"/>
                                        <p:tgtEl>
                                          <p:spTgt spid="1048739">
                                            <p:txEl>
                                              <p:pRg st="0" end="0"/>
                                            </p:txEl>
                                          </p:spTgt>
                                        </p:tgtEl>
                                      </p:cBhvr>
                                    </p:animEffect>
                                  </p:childTnLst>
                                </p:cTn>
                              </p:par>
                            </p:childTnLst>
                          </p:cTn>
                        </p:par>
                        <p:par>
                          <p:cTn id="28" fill="hold">
                            <p:stCondLst>
                              <p:cond delay="1500"/>
                            </p:stCondLst>
                            <p:childTnLst>
                              <p:par>
                                <p:cTn id="29" presetID="18" presetClass="entr" presetSubtype="6" fill="hold" grpId="0" nodeType="afterEffect">
                                  <p:stCondLst>
                                    <p:cond delay="0"/>
                                  </p:stCondLst>
                                  <p:childTnLst>
                                    <p:set>
                                      <p:cBhvr>
                                        <p:cTn id="30" dur="1" fill="hold">
                                          <p:stCondLst>
                                            <p:cond delay="0"/>
                                          </p:stCondLst>
                                        </p:cTn>
                                        <p:tgtEl>
                                          <p:spTgt spid="1048739">
                                            <p:txEl>
                                              <p:pRg st="1" end="1"/>
                                            </p:txEl>
                                          </p:spTgt>
                                        </p:tgtEl>
                                        <p:attrNameLst>
                                          <p:attrName>style.visibility</p:attrName>
                                        </p:attrNameLst>
                                      </p:cBhvr>
                                      <p:to>
                                        <p:strVal val="visible"/>
                                      </p:to>
                                    </p:set>
                                    <p:animEffect transition="in" filter="strips(downRight)">
                                      <p:cBhvr>
                                        <p:cTn id="31" dur="500"/>
                                        <p:tgtEl>
                                          <p:spTgt spid="1048739">
                                            <p:txEl>
                                              <p:pRg st="1" end="1"/>
                                            </p:txEl>
                                          </p:spTgt>
                                        </p:tgtEl>
                                      </p:cBhvr>
                                    </p:animEffect>
                                  </p:childTnLst>
                                </p:cTn>
                              </p:par>
                            </p:childTnLst>
                          </p:cTn>
                        </p:par>
                        <p:par>
                          <p:cTn id="32" fill="hold">
                            <p:stCondLst>
                              <p:cond delay="2000"/>
                            </p:stCondLst>
                            <p:childTnLst>
                              <p:par>
                                <p:cTn id="33" presetID="1" presetClass="entr" presetSubtype="0" fill="hold" grpId="0" nodeType="afterEffect">
                                  <p:stCondLst>
                                    <p:cond delay="0"/>
                                  </p:stCondLst>
                                  <p:childTnLst>
                                    <p:set>
                                      <p:cBhvr>
                                        <p:cTn id="34" dur="1" fill="hold">
                                          <p:stCondLst>
                                            <p:cond delay="0"/>
                                          </p:stCondLst>
                                        </p:cTn>
                                        <p:tgtEl>
                                          <p:spTgt spid="1048741"/>
                                        </p:tgtEl>
                                        <p:attrNameLst>
                                          <p:attrName>style.visibility</p:attrName>
                                        </p:attrNameLst>
                                      </p:cBhvr>
                                      <p:to>
                                        <p:strVal val="visible"/>
                                      </p:to>
                                    </p:set>
                                  </p:childTnLst>
                                </p:cTn>
                              </p:par>
                              <p:par>
                                <p:cTn id="35" presetID="35" presetClass="path" presetSubtype="0" accel="50000" decel="50000" fill="hold" grpId="1" nodeType="withEffect">
                                  <p:stCondLst>
                                    <p:cond delay="0"/>
                                  </p:stCondLst>
                                  <p:childTnLst>
                                    <p:animMotion origin="layout" path="M -3.56836E-6 -3.7037E-7 L 0.36686 0.15278 " pathEditMode="relative" rAng="0" ptsTypes="AA">
                                      <p:cBhvr>
                                        <p:cTn id="36" dur="500" spd="-99900" fill="hold"/>
                                        <p:tgtEl>
                                          <p:spTgt spid="1048741"/>
                                        </p:tgtEl>
                                        <p:attrNameLst>
                                          <p:attrName>ppt_x</p:attrName>
                                          <p:attrName>ppt_y</p:attrName>
                                        </p:attrNameLst>
                                      </p:cBhvr>
                                      <p:rCtr x="18343" y="7639"/>
                                    </p:animMotion>
                                  </p:childTnLst>
                                </p:cTn>
                              </p:par>
                              <p:par>
                                <p:cTn id="37" presetID="1" presetClass="entr" presetSubtype="0" fill="hold" grpId="0" nodeType="withEffect">
                                  <p:stCondLst>
                                    <p:cond delay="0"/>
                                  </p:stCondLst>
                                  <p:childTnLst>
                                    <p:set>
                                      <p:cBhvr>
                                        <p:cTn id="38" dur="1" fill="hold">
                                          <p:stCondLst>
                                            <p:cond delay="0"/>
                                          </p:stCondLst>
                                        </p:cTn>
                                        <p:tgtEl>
                                          <p:spTgt spid="1048742"/>
                                        </p:tgtEl>
                                        <p:attrNameLst>
                                          <p:attrName>style.visibility</p:attrName>
                                        </p:attrNameLst>
                                      </p:cBhvr>
                                      <p:to>
                                        <p:strVal val="visible"/>
                                      </p:to>
                                    </p:set>
                                  </p:childTnLst>
                                </p:cTn>
                              </p:par>
                              <p:par>
                                <p:cTn id="39" presetID="35" presetClass="path" presetSubtype="0" accel="50000" decel="50000" fill="hold" grpId="1" nodeType="withEffect">
                                  <p:stCondLst>
                                    <p:cond delay="0"/>
                                  </p:stCondLst>
                                  <p:childTnLst>
                                    <p:animMotion origin="layout" path="M 7.85742E-7 -3.33333E-6 L -0.39495 -0.11018 " pathEditMode="relative" rAng="0" ptsTypes="AA">
                                      <p:cBhvr>
                                        <p:cTn id="40" dur="500" spd="-99900" fill="hold"/>
                                        <p:tgtEl>
                                          <p:spTgt spid="1048742"/>
                                        </p:tgtEl>
                                        <p:attrNameLst>
                                          <p:attrName>ppt_x</p:attrName>
                                          <p:attrName>ppt_y</p:attrName>
                                        </p:attrNameLst>
                                      </p:cBhvr>
                                      <p:rCtr x="-19748" y="-55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36" grpId="0" animBg="1"/>
      <p:bldP spid="1048738" grpId="0" animBg="1"/>
      <p:bldP spid="1048739" grpId="0" build="p"/>
      <p:bldP spid="1048741" grpId="0" animBg="1"/>
      <p:bldP spid="1048741" grpId="1" animBg="1"/>
      <p:bldP spid="1048742" grpId="0" animBg="1"/>
      <p:bldP spid="1048742" grpId="1"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71" name="object 2"/>
          <p:cNvSpPr/>
          <p:nvPr/>
        </p:nvSpPr>
        <p:spPr>
          <a:xfrm>
            <a:off x="848678" y="940243"/>
            <a:ext cx="11182290" cy="6285976"/>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72" name="object 4"/>
          <p:cNvSpPr/>
          <p:nvPr/>
        </p:nvSpPr>
        <p:spPr>
          <a:xfrm>
            <a:off x="3037076" y="4425578"/>
            <a:ext cx="8711803" cy="792913"/>
          </a:xfrm>
          <a:custGeom>
            <a:avLst/>
            <a:gdLst/>
            <a:ahLst/>
            <a:cxnLst/>
            <a:rect l="l" t="t" r="r" b="b"/>
            <a:pathLst>
              <a:path w="8260080" h="751839">
                <a:moveTo>
                  <a:pt x="0" y="751332"/>
                </a:moveTo>
                <a:lnTo>
                  <a:pt x="8260080" y="751332"/>
                </a:lnTo>
                <a:lnTo>
                  <a:pt x="8260080" y="0"/>
                </a:lnTo>
                <a:lnTo>
                  <a:pt x="0" y="0"/>
                </a:lnTo>
                <a:lnTo>
                  <a:pt x="0" y="751332"/>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73" name="object 5"/>
          <p:cNvSpPr/>
          <p:nvPr/>
        </p:nvSpPr>
        <p:spPr>
          <a:xfrm>
            <a:off x="8475527" y="1081683"/>
            <a:ext cx="3382119" cy="294664"/>
          </a:xfrm>
          <a:custGeom>
            <a:avLst/>
            <a:gdLst/>
            <a:ahLst/>
            <a:cxnLst/>
            <a:rect l="l" t="t" r="r" b="b"/>
            <a:pathLst>
              <a:path w="3206750" h="279400">
                <a:moveTo>
                  <a:pt x="0" y="278891"/>
                </a:moveTo>
                <a:lnTo>
                  <a:pt x="3206496" y="278891"/>
                </a:lnTo>
                <a:lnTo>
                  <a:pt x="3206496" y="0"/>
                </a:lnTo>
                <a:lnTo>
                  <a:pt x="0" y="0"/>
                </a:lnTo>
                <a:lnTo>
                  <a:pt x="0" y="278891"/>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74" name="矩形 5"/>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年报填报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75" name="object 2"/>
          <p:cNvSpPr/>
          <p:nvPr/>
        </p:nvSpPr>
        <p:spPr>
          <a:xfrm>
            <a:off x="848678" y="945069"/>
            <a:ext cx="11182290" cy="6287583"/>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76" name="object 4"/>
          <p:cNvSpPr/>
          <p:nvPr/>
        </p:nvSpPr>
        <p:spPr>
          <a:xfrm>
            <a:off x="3046720" y="3776247"/>
            <a:ext cx="2092896" cy="239748"/>
          </a:xfrm>
          <a:custGeom>
            <a:avLst/>
            <a:gdLst/>
            <a:ahLst/>
            <a:cxnLst/>
            <a:rect l="l" t="t" r="r" b="b"/>
            <a:pathLst>
              <a:path w="1984375" h="227329">
                <a:moveTo>
                  <a:pt x="0" y="227075"/>
                </a:moveTo>
                <a:lnTo>
                  <a:pt x="1984248" y="227075"/>
                </a:lnTo>
                <a:lnTo>
                  <a:pt x="1984248" y="0"/>
                </a:lnTo>
                <a:lnTo>
                  <a:pt x="0" y="0"/>
                </a:lnTo>
                <a:lnTo>
                  <a:pt x="0" y="227075"/>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77" name="object 5"/>
          <p:cNvSpPr/>
          <p:nvPr/>
        </p:nvSpPr>
        <p:spPr>
          <a:xfrm>
            <a:off x="3046724" y="4015730"/>
            <a:ext cx="2583135" cy="2183189"/>
          </a:xfrm>
          <a:custGeom>
            <a:avLst/>
            <a:gdLst/>
            <a:ahLst/>
            <a:cxnLst/>
            <a:rect l="l" t="t" r="r" b="b"/>
            <a:pathLst>
              <a:path w="2449195" h="2070100">
                <a:moveTo>
                  <a:pt x="0" y="2069592"/>
                </a:moveTo>
                <a:lnTo>
                  <a:pt x="2449068" y="2069592"/>
                </a:lnTo>
                <a:lnTo>
                  <a:pt x="2449068" y="0"/>
                </a:lnTo>
                <a:lnTo>
                  <a:pt x="0" y="0"/>
                </a:lnTo>
                <a:lnTo>
                  <a:pt x="0" y="2069592"/>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78" name="object 6"/>
          <p:cNvSpPr/>
          <p:nvPr/>
        </p:nvSpPr>
        <p:spPr>
          <a:xfrm>
            <a:off x="5629724" y="4015730"/>
            <a:ext cx="1707133" cy="2183189"/>
          </a:xfrm>
          <a:custGeom>
            <a:avLst/>
            <a:gdLst/>
            <a:ahLst/>
            <a:cxnLst/>
            <a:rect l="l" t="t" r="r" b="b"/>
            <a:pathLst>
              <a:path w="1618615" h="2070100">
                <a:moveTo>
                  <a:pt x="0" y="2069592"/>
                </a:moveTo>
                <a:lnTo>
                  <a:pt x="1618488" y="2069592"/>
                </a:lnTo>
                <a:lnTo>
                  <a:pt x="1618488" y="0"/>
                </a:lnTo>
                <a:lnTo>
                  <a:pt x="0" y="0"/>
                </a:lnTo>
                <a:lnTo>
                  <a:pt x="0" y="2069592"/>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79" name="object 7"/>
          <p:cNvSpPr/>
          <p:nvPr/>
        </p:nvSpPr>
        <p:spPr>
          <a:xfrm>
            <a:off x="9471272" y="4015730"/>
            <a:ext cx="2386905" cy="2183189"/>
          </a:xfrm>
          <a:custGeom>
            <a:avLst/>
            <a:gdLst/>
            <a:ahLst/>
            <a:cxnLst/>
            <a:rect l="l" t="t" r="r" b="b"/>
            <a:pathLst>
              <a:path w="2263140" h="2070100">
                <a:moveTo>
                  <a:pt x="0" y="2069592"/>
                </a:moveTo>
                <a:lnTo>
                  <a:pt x="2263139" y="2069592"/>
                </a:lnTo>
                <a:lnTo>
                  <a:pt x="2263139" y="0"/>
                </a:lnTo>
                <a:lnTo>
                  <a:pt x="0" y="0"/>
                </a:lnTo>
                <a:lnTo>
                  <a:pt x="0" y="2069592"/>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80" name="object 8"/>
          <p:cNvSpPr/>
          <p:nvPr/>
        </p:nvSpPr>
        <p:spPr>
          <a:xfrm>
            <a:off x="8475527" y="1081683"/>
            <a:ext cx="3382119" cy="294664"/>
          </a:xfrm>
          <a:custGeom>
            <a:avLst/>
            <a:gdLst/>
            <a:ahLst/>
            <a:cxnLst/>
            <a:rect l="l" t="t" r="r" b="b"/>
            <a:pathLst>
              <a:path w="3206750" h="279400">
                <a:moveTo>
                  <a:pt x="0" y="278891"/>
                </a:moveTo>
                <a:lnTo>
                  <a:pt x="3206496" y="278891"/>
                </a:lnTo>
                <a:lnTo>
                  <a:pt x="3206496" y="0"/>
                </a:lnTo>
                <a:lnTo>
                  <a:pt x="0" y="0"/>
                </a:lnTo>
                <a:lnTo>
                  <a:pt x="0" y="278891"/>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81" name="矩形 9"/>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年报填报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82" name="object 2"/>
          <p:cNvSpPr/>
          <p:nvPr/>
        </p:nvSpPr>
        <p:spPr>
          <a:xfrm>
            <a:off x="848681" y="941850"/>
            <a:ext cx="11190327" cy="6290796"/>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83" name="object 4"/>
          <p:cNvSpPr/>
          <p:nvPr/>
        </p:nvSpPr>
        <p:spPr>
          <a:xfrm>
            <a:off x="9059793" y="3928939"/>
            <a:ext cx="1392362" cy="2236094"/>
          </a:xfrm>
          <a:custGeom>
            <a:avLst/>
            <a:gdLst/>
            <a:ahLst/>
            <a:cxnLst/>
            <a:rect l="l" t="t" r="r" b="b"/>
            <a:pathLst>
              <a:path w="1320165" h="2120265">
                <a:moveTo>
                  <a:pt x="0" y="2119883"/>
                </a:moveTo>
                <a:lnTo>
                  <a:pt x="1319783" y="2119883"/>
                </a:lnTo>
                <a:lnTo>
                  <a:pt x="1319783" y="0"/>
                </a:lnTo>
                <a:lnTo>
                  <a:pt x="0" y="0"/>
                </a:lnTo>
                <a:lnTo>
                  <a:pt x="0" y="2119883"/>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84" name="object 5"/>
          <p:cNvSpPr/>
          <p:nvPr/>
        </p:nvSpPr>
        <p:spPr>
          <a:xfrm>
            <a:off x="10451755" y="3932153"/>
            <a:ext cx="1295921" cy="2234085"/>
          </a:xfrm>
          <a:custGeom>
            <a:avLst/>
            <a:gdLst/>
            <a:ahLst/>
            <a:cxnLst/>
            <a:rect l="l" t="t" r="r" b="b"/>
            <a:pathLst>
              <a:path w="1228725" h="2118360">
                <a:moveTo>
                  <a:pt x="0" y="2118360"/>
                </a:moveTo>
                <a:lnTo>
                  <a:pt x="1228344" y="2118360"/>
                </a:lnTo>
                <a:lnTo>
                  <a:pt x="1228344" y="0"/>
                </a:lnTo>
                <a:lnTo>
                  <a:pt x="0" y="0"/>
                </a:lnTo>
                <a:lnTo>
                  <a:pt x="0" y="2118360"/>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85" name="object 6"/>
          <p:cNvSpPr/>
          <p:nvPr/>
        </p:nvSpPr>
        <p:spPr>
          <a:xfrm>
            <a:off x="8475527" y="1081683"/>
            <a:ext cx="3382119" cy="294664"/>
          </a:xfrm>
          <a:custGeom>
            <a:avLst/>
            <a:gdLst/>
            <a:ahLst/>
            <a:cxnLst/>
            <a:rect l="l" t="t" r="r" b="b"/>
            <a:pathLst>
              <a:path w="3206750" h="279400">
                <a:moveTo>
                  <a:pt x="0" y="278891"/>
                </a:moveTo>
                <a:lnTo>
                  <a:pt x="3206496" y="278891"/>
                </a:lnTo>
                <a:lnTo>
                  <a:pt x="3206496" y="0"/>
                </a:lnTo>
                <a:lnTo>
                  <a:pt x="0" y="0"/>
                </a:lnTo>
                <a:lnTo>
                  <a:pt x="0" y="278891"/>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86" name="矩形 6"/>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年报填报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87" name="object 2"/>
          <p:cNvSpPr/>
          <p:nvPr/>
        </p:nvSpPr>
        <p:spPr>
          <a:xfrm>
            <a:off x="848677" y="940247"/>
            <a:ext cx="11196757" cy="6292403"/>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88" name="object 4"/>
          <p:cNvSpPr/>
          <p:nvPr/>
        </p:nvSpPr>
        <p:spPr>
          <a:xfrm>
            <a:off x="3083689" y="4364505"/>
            <a:ext cx="8695730" cy="1786063"/>
          </a:xfrm>
          <a:custGeom>
            <a:avLst/>
            <a:gdLst/>
            <a:ahLst/>
            <a:cxnLst/>
            <a:rect l="l" t="t" r="r" b="b"/>
            <a:pathLst>
              <a:path w="8244840" h="1693545">
                <a:moveTo>
                  <a:pt x="0" y="1693164"/>
                </a:moveTo>
                <a:lnTo>
                  <a:pt x="8244840" y="1693164"/>
                </a:lnTo>
                <a:lnTo>
                  <a:pt x="8244840" y="0"/>
                </a:lnTo>
                <a:lnTo>
                  <a:pt x="0" y="0"/>
                </a:lnTo>
                <a:lnTo>
                  <a:pt x="0" y="1693164"/>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89" name="object 5"/>
          <p:cNvSpPr/>
          <p:nvPr/>
        </p:nvSpPr>
        <p:spPr>
          <a:xfrm>
            <a:off x="8475527" y="1081683"/>
            <a:ext cx="3382119" cy="294664"/>
          </a:xfrm>
          <a:custGeom>
            <a:avLst/>
            <a:gdLst/>
            <a:ahLst/>
            <a:cxnLst/>
            <a:rect l="l" t="t" r="r" b="b"/>
            <a:pathLst>
              <a:path w="3206750" h="279400">
                <a:moveTo>
                  <a:pt x="0" y="278891"/>
                </a:moveTo>
                <a:lnTo>
                  <a:pt x="3206496" y="278891"/>
                </a:lnTo>
                <a:lnTo>
                  <a:pt x="3206496" y="0"/>
                </a:lnTo>
                <a:lnTo>
                  <a:pt x="0" y="0"/>
                </a:lnTo>
                <a:lnTo>
                  <a:pt x="0" y="278891"/>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90" name="矩形 5"/>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年报填报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91" name="object 2"/>
          <p:cNvSpPr/>
          <p:nvPr/>
        </p:nvSpPr>
        <p:spPr>
          <a:xfrm>
            <a:off x="848678" y="946673"/>
            <a:ext cx="11182290" cy="6285974"/>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92" name="object 4"/>
          <p:cNvSpPr/>
          <p:nvPr/>
        </p:nvSpPr>
        <p:spPr>
          <a:xfrm>
            <a:off x="849484" y="3099591"/>
            <a:ext cx="1763390" cy="551824"/>
          </a:xfrm>
          <a:custGeom>
            <a:avLst/>
            <a:gdLst/>
            <a:ahLst/>
            <a:cxnLst/>
            <a:rect l="l" t="t" r="r" b="b"/>
            <a:pathLst>
              <a:path w="1671955" h="523239">
                <a:moveTo>
                  <a:pt x="0" y="522732"/>
                </a:moveTo>
                <a:lnTo>
                  <a:pt x="1671827" y="522732"/>
                </a:lnTo>
                <a:lnTo>
                  <a:pt x="1671827" y="0"/>
                </a:lnTo>
                <a:lnTo>
                  <a:pt x="0" y="0"/>
                </a:lnTo>
                <a:lnTo>
                  <a:pt x="0" y="522732"/>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93" name="object 5"/>
          <p:cNvSpPr/>
          <p:nvPr/>
        </p:nvSpPr>
        <p:spPr>
          <a:xfrm>
            <a:off x="3710556" y="2136849"/>
            <a:ext cx="4584278" cy="2181180"/>
          </a:xfrm>
          <a:custGeom>
            <a:avLst/>
            <a:gdLst/>
            <a:ahLst/>
            <a:cxnLst/>
            <a:rect l="l" t="t" r="r" b="b"/>
            <a:pathLst>
              <a:path w="4346575" h="2068195">
                <a:moveTo>
                  <a:pt x="0" y="2068068"/>
                </a:moveTo>
                <a:lnTo>
                  <a:pt x="4346448" y="2068068"/>
                </a:lnTo>
                <a:lnTo>
                  <a:pt x="4346448" y="0"/>
                </a:lnTo>
                <a:lnTo>
                  <a:pt x="0" y="0"/>
                </a:lnTo>
                <a:lnTo>
                  <a:pt x="0" y="2068068"/>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94" name="object 6"/>
          <p:cNvSpPr/>
          <p:nvPr/>
        </p:nvSpPr>
        <p:spPr>
          <a:xfrm>
            <a:off x="8294697" y="2136849"/>
            <a:ext cx="1259086" cy="2181180"/>
          </a:xfrm>
          <a:custGeom>
            <a:avLst/>
            <a:gdLst/>
            <a:ahLst/>
            <a:cxnLst/>
            <a:rect l="l" t="t" r="r" b="b"/>
            <a:pathLst>
              <a:path w="1193800" h="2068195">
                <a:moveTo>
                  <a:pt x="0" y="2068068"/>
                </a:moveTo>
                <a:lnTo>
                  <a:pt x="1193292" y="2068068"/>
                </a:lnTo>
                <a:lnTo>
                  <a:pt x="1193292" y="0"/>
                </a:lnTo>
                <a:lnTo>
                  <a:pt x="0" y="0"/>
                </a:lnTo>
                <a:lnTo>
                  <a:pt x="0" y="2068068"/>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95" name="object 7"/>
          <p:cNvSpPr/>
          <p:nvPr/>
        </p:nvSpPr>
        <p:spPr>
          <a:xfrm>
            <a:off x="8475527" y="1081683"/>
            <a:ext cx="3382119" cy="294664"/>
          </a:xfrm>
          <a:custGeom>
            <a:avLst/>
            <a:gdLst/>
            <a:ahLst/>
            <a:cxnLst/>
            <a:rect l="l" t="t" r="r" b="b"/>
            <a:pathLst>
              <a:path w="3206750" h="279400">
                <a:moveTo>
                  <a:pt x="0" y="278891"/>
                </a:moveTo>
                <a:lnTo>
                  <a:pt x="3206496" y="278891"/>
                </a:lnTo>
                <a:lnTo>
                  <a:pt x="3206496" y="0"/>
                </a:lnTo>
                <a:lnTo>
                  <a:pt x="0" y="0"/>
                </a:lnTo>
                <a:lnTo>
                  <a:pt x="0" y="278891"/>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96" name="矩形 8"/>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年报填报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97" name="object 2"/>
          <p:cNvSpPr/>
          <p:nvPr/>
        </p:nvSpPr>
        <p:spPr>
          <a:xfrm>
            <a:off x="848678" y="940243"/>
            <a:ext cx="11182290" cy="6285976"/>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98" name="object 4"/>
          <p:cNvSpPr/>
          <p:nvPr/>
        </p:nvSpPr>
        <p:spPr>
          <a:xfrm>
            <a:off x="8294697" y="2136849"/>
            <a:ext cx="1259086" cy="2181180"/>
          </a:xfrm>
          <a:custGeom>
            <a:avLst/>
            <a:gdLst/>
            <a:ahLst/>
            <a:cxnLst/>
            <a:rect l="l" t="t" r="r" b="b"/>
            <a:pathLst>
              <a:path w="1193800" h="2068195">
                <a:moveTo>
                  <a:pt x="0" y="2068068"/>
                </a:moveTo>
                <a:lnTo>
                  <a:pt x="1193292" y="2068068"/>
                </a:lnTo>
                <a:lnTo>
                  <a:pt x="1193292" y="0"/>
                </a:lnTo>
                <a:lnTo>
                  <a:pt x="0" y="0"/>
                </a:lnTo>
                <a:lnTo>
                  <a:pt x="0" y="2068068"/>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99" name="object 5"/>
          <p:cNvSpPr/>
          <p:nvPr/>
        </p:nvSpPr>
        <p:spPr>
          <a:xfrm>
            <a:off x="8475527" y="1081683"/>
            <a:ext cx="3382119" cy="294664"/>
          </a:xfrm>
          <a:custGeom>
            <a:avLst/>
            <a:gdLst/>
            <a:ahLst/>
            <a:cxnLst/>
            <a:rect l="l" t="t" r="r" b="b"/>
            <a:pathLst>
              <a:path w="3206750" h="279400">
                <a:moveTo>
                  <a:pt x="0" y="278891"/>
                </a:moveTo>
                <a:lnTo>
                  <a:pt x="3206496" y="278891"/>
                </a:lnTo>
                <a:lnTo>
                  <a:pt x="3206496" y="0"/>
                </a:lnTo>
                <a:lnTo>
                  <a:pt x="0" y="0"/>
                </a:lnTo>
                <a:lnTo>
                  <a:pt x="0" y="278891"/>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00" name="矩形 5"/>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年报填报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501" name="object 2"/>
          <p:cNvSpPr/>
          <p:nvPr/>
        </p:nvSpPr>
        <p:spPr>
          <a:xfrm>
            <a:off x="848677" y="937028"/>
            <a:ext cx="11198364" cy="6295618"/>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02" name="object 4"/>
          <p:cNvSpPr/>
          <p:nvPr/>
        </p:nvSpPr>
        <p:spPr>
          <a:xfrm>
            <a:off x="849480" y="3429079"/>
            <a:ext cx="1776115" cy="540440"/>
          </a:xfrm>
          <a:custGeom>
            <a:avLst/>
            <a:gdLst/>
            <a:ahLst/>
            <a:cxnLst/>
            <a:rect l="l" t="t" r="r" b="b"/>
            <a:pathLst>
              <a:path w="1684020" h="512445">
                <a:moveTo>
                  <a:pt x="0" y="512064"/>
                </a:moveTo>
                <a:lnTo>
                  <a:pt x="1684019" y="512064"/>
                </a:lnTo>
                <a:lnTo>
                  <a:pt x="1684019" y="0"/>
                </a:lnTo>
                <a:lnTo>
                  <a:pt x="0" y="0"/>
                </a:lnTo>
                <a:lnTo>
                  <a:pt x="0" y="512064"/>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03" name="object 5"/>
          <p:cNvSpPr/>
          <p:nvPr/>
        </p:nvSpPr>
        <p:spPr>
          <a:xfrm>
            <a:off x="2971175" y="3969116"/>
            <a:ext cx="8887271" cy="3051107"/>
          </a:xfrm>
          <a:custGeom>
            <a:avLst/>
            <a:gdLst/>
            <a:ahLst/>
            <a:cxnLst/>
            <a:rect l="l" t="t" r="r" b="b"/>
            <a:pathLst>
              <a:path w="8426450" h="2893059">
                <a:moveTo>
                  <a:pt x="0" y="2892551"/>
                </a:moveTo>
                <a:lnTo>
                  <a:pt x="8426196" y="2892551"/>
                </a:lnTo>
                <a:lnTo>
                  <a:pt x="8426196" y="0"/>
                </a:lnTo>
                <a:lnTo>
                  <a:pt x="0" y="0"/>
                </a:lnTo>
                <a:lnTo>
                  <a:pt x="0" y="2892551"/>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04" name="object 6"/>
          <p:cNvSpPr/>
          <p:nvPr/>
        </p:nvSpPr>
        <p:spPr>
          <a:xfrm>
            <a:off x="5391838" y="2561165"/>
            <a:ext cx="4190479" cy="4458795"/>
          </a:xfrm>
          <a:custGeom>
            <a:avLst/>
            <a:gdLst/>
            <a:ahLst/>
            <a:cxnLst/>
            <a:rect l="l" t="t" r="r" b="b"/>
            <a:pathLst>
              <a:path w="3973195" h="4227830">
                <a:moveTo>
                  <a:pt x="0" y="4227576"/>
                </a:moveTo>
                <a:lnTo>
                  <a:pt x="3973067" y="4227576"/>
                </a:lnTo>
                <a:lnTo>
                  <a:pt x="3973067" y="0"/>
                </a:lnTo>
                <a:lnTo>
                  <a:pt x="0" y="0"/>
                </a:lnTo>
                <a:lnTo>
                  <a:pt x="0" y="4227576"/>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05" name="object 7"/>
          <p:cNvSpPr/>
          <p:nvPr/>
        </p:nvSpPr>
        <p:spPr>
          <a:xfrm>
            <a:off x="9582182" y="2561165"/>
            <a:ext cx="1422499" cy="4458795"/>
          </a:xfrm>
          <a:custGeom>
            <a:avLst/>
            <a:gdLst/>
            <a:ahLst/>
            <a:cxnLst/>
            <a:rect l="l" t="t" r="r" b="b"/>
            <a:pathLst>
              <a:path w="1348740" h="4227830">
                <a:moveTo>
                  <a:pt x="0" y="4227576"/>
                </a:moveTo>
                <a:lnTo>
                  <a:pt x="1348740" y="4227576"/>
                </a:lnTo>
                <a:lnTo>
                  <a:pt x="1348740" y="0"/>
                </a:lnTo>
                <a:lnTo>
                  <a:pt x="0" y="0"/>
                </a:lnTo>
                <a:lnTo>
                  <a:pt x="0" y="4227576"/>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06" name="object 8"/>
          <p:cNvSpPr/>
          <p:nvPr/>
        </p:nvSpPr>
        <p:spPr>
          <a:xfrm>
            <a:off x="8475527" y="1081683"/>
            <a:ext cx="3382119" cy="294664"/>
          </a:xfrm>
          <a:custGeom>
            <a:avLst/>
            <a:gdLst/>
            <a:ahLst/>
            <a:cxnLst/>
            <a:rect l="l" t="t" r="r" b="b"/>
            <a:pathLst>
              <a:path w="3206750" h="279400">
                <a:moveTo>
                  <a:pt x="0" y="278891"/>
                </a:moveTo>
                <a:lnTo>
                  <a:pt x="3206496" y="278891"/>
                </a:lnTo>
                <a:lnTo>
                  <a:pt x="3206496" y="0"/>
                </a:lnTo>
                <a:lnTo>
                  <a:pt x="0" y="0"/>
                </a:lnTo>
                <a:lnTo>
                  <a:pt x="0" y="278891"/>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07" name="矩形 8"/>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年报填报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508" name="object 2"/>
          <p:cNvSpPr/>
          <p:nvPr/>
        </p:nvSpPr>
        <p:spPr>
          <a:xfrm>
            <a:off x="848678" y="940243"/>
            <a:ext cx="11182290" cy="6285976"/>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09" name="object 4"/>
          <p:cNvSpPr/>
          <p:nvPr/>
        </p:nvSpPr>
        <p:spPr>
          <a:xfrm>
            <a:off x="3030645" y="1452154"/>
            <a:ext cx="8827665" cy="3892906"/>
          </a:xfrm>
          <a:custGeom>
            <a:avLst/>
            <a:gdLst/>
            <a:ahLst/>
            <a:cxnLst/>
            <a:rect l="l" t="t" r="r" b="b"/>
            <a:pathLst>
              <a:path w="8369934" h="3691254">
                <a:moveTo>
                  <a:pt x="0" y="3691128"/>
                </a:moveTo>
                <a:lnTo>
                  <a:pt x="8369808" y="3691128"/>
                </a:lnTo>
                <a:lnTo>
                  <a:pt x="8369808" y="0"/>
                </a:lnTo>
                <a:lnTo>
                  <a:pt x="0" y="0"/>
                </a:lnTo>
                <a:lnTo>
                  <a:pt x="0" y="3691128"/>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10" name="object 5"/>
          <p:cNvSpPr/>
          <p:nvPr/>
        </p:nvSpPr>
        <p:spPr>
          <a:xfrm>
            <a:off x="3030645" y="5344931"/>
            <a:ext cx="8827665" cy="1456575"/>
          </a:xfrm>
          <a:custGeom>
            <a:avLst/>
            <a:gdLst/>
            <a:ahLst/>
            <a:cxnLst/>
            <a:rect l="l" t="t" r="r" b="b"/>
            <a:pathLst>
              <a:path w="8369934" h="1381125">
                <a:moveTo>
                  <a:pt x="0" y="1380744"/>
                </a:moveTo>
                <a:lnTo>
                  <a:pt x="8369808" y="1380744"/>
                </a:lnTo>
                <a:lnTo>
                  <a:pt x="8369808" y="0"/>
                </a:lnTo>
                <a:lnTo>
                  <a:pt x="0" y="0"/>
                </a:lnTo>
                <a:lnTo>
                  <a:pt x="0" y="1380744"/>
                </a:lnTo>
                <a:close/>
              </a:path>
            </a:pathLst>
          </a:custGeom>
          <a:ln w="38099">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11" name="object 6"/>
          <p:cNvSpPr/>
          <p:nvPr/>
        </p:nvSpPr>
        <p:spPr>
          <a:xfrm>
            <a:off x="8475527" y="1081683"/>
            <a:ext cx="3382119" cy="294664"/>
          </a:xfrm>
          <a:custGeom>
            <a:avLst/>
            <a:gdLst/>
            <a:ahLst/>
            <a:cxnLst/>
            <a:rect l="l" t="t" r="r" b="b"/>
            <a:pathLst>
              <a:path w="3206750" h="279400">
                <a:moveTo>
                  <a:pt x="0" y="278891"/>
                </a:moveTo>
                <a:lnTo>
                  <a:pt x="3206496" y="278891"/>
                </a:lnTo>
                <a:lnTo>
                  <a:pt x="3206496" y="0"/>
                </a:lnTo>
                <a:lnTo>
                  <a:pt x="0" y="0"/>
                </a:lnTo>
                <a:lnTo>
                  <a:pt x="0" y="278891"/>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12" name="矩形 6"/>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年报填报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513" name="object 2"/>
          <p:cNvSpPr/>
          <p:nvPr/>
        </p:nvSpPr>
        <p:spPr>
          <a:xfrm>
            <a:off x="848678" y="940243"/>
            <a:ext cx="11182290" cy="6285976"/>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14" name="object 4"/>
          <p:cNvSpPr/>
          <p:nvPr/>
        </p:nvSpPr>
        <p:spPr>
          <a:xfrm>
            <a:off x="5311467" y="4031803"/>
            <a:ext cx="4176415" cy="395787"/>
          </a:xfrm>
          <a:custGeom>
            <a:avLst/>
            <a:gdLst/>
            <a:ahLst/>
            <a:cxnLst/>
            <a:rect l="l" t="t" r="r" b="b"/>
            <a:pathLst>
              <a:path w="3959859" h="375285">
                <a:moveTo>
                  <a:pt x="0" y="374904"/>
                </a:moveTo>
                <a:lnTo>
                  <a:pt x="3959351" y="374904"/>
                </a:lnTo>
                <a:lnTo>
                  <a:pt x="3959351" y="0"/>
                </a:lnTo>
                <a:lnTo>
                  <a:pt x="0" y="0"/>
                </a:lnTo>
                <a:lnTo>
                  <a:pt x="0" y="374904"/>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15" name="object 5"/>
          <p:cNvSpPr/>
          <p:nvPr/>
        </p:nvSpPr>
        <p:spPr>
          <a:xfrm>
            <a:off x="8475527" y="1081683"/>
            <a:ext cx="3382119" cy="294664"/>
          </a:xfrm>
          <a:custGeom>
            <a:avLst/>
            <a:gdLst/>
            <a:ahLst/>
            <a:cxnLst/>
            <a:rect l="l" t="t" r="r" b="b"/>
            <a:pathLst>
              <a:path w="3206750" h="279400">
                <a:moveTo>
                  <a:pt x="0" y="278891"/>
                </a:moveTo>
                <a:lnTo>
                  <a:pt x="3206496" y="278891"/>
                </a:lnTo>
                <a:lnTo>
                  <a:pt x="3206496" y="0"/>
                </a:lnTo>
                <a:lnTo>
                  <a:pt x="0" y="0"/>
                </a:lnTo>
                <a:lnTo>
                  <a:pt x="0" y="278891"/>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16" name="矩形 5"/>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年报填报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517" name="object 2"/>
          <p:cNvSpPr/>
          <p:nvPr/>
        </p:nvSpPr>
        <p:spPr>
          <a:xfrm>
            <a:off x="848678" y="945069"/>
            <a:ext cx="11182290" cy="6287583"/>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18" name="object 4"/>
          <p:cNvSpPr/>
          <p:nvPr/>
        </p:nvSpPr>
        <p:spPr>
          <a:xfrm>
            <a:off x="9561284" y="4089664"/>
            <a:ext cx="1380976" cy="275243"/>
          </a:xfrm>
          <a:custGeom>
            <a:avLst/>
            <a:gdLst/>
            <a:ahLst/>
            <a:cxnLst/>
            <a:rect l="l" t="t" r="r" b="b"/>
            <a:pathLst>
              <a:path w="1309370" h="260985">
                <a:moveTo>
                  <a:pt x="0" y="260603"/>
                </a:moveTo>
                <a:lnTo>
                  <a:pt x="1309116" y="260603"/>
                </a:lnTo>
                <a:lnTo>
                  <a:pt x="1309116" y="0"/>
                </a:lnTo>
                <a:lnTo>
                  <a:pt x="0" y="0"/>
                </a:lnTo>
                <a:lnTo>
                  <a:pt x="0" y="260603"/>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19" name="object 5"/>
          <p:cNvSpPr/>
          <p:nvPr/>
        </p:nvSpPr>
        <p:spPr>
          <a:xfrm>
            <a:off x="8475527" y="1081683"/>
            <a:ext cx="3382119" cy="294664"/>
          </a:xfrm>
          <a:custGeom>
            <a:avLst/>
            <a:gdLst/>
            <a:ahLst/>
            <a:cxnLst/>
            <a:rect l="l" t="t" r="r" b="b"/>
            <a:pathLst>
              <a:path w="3206750" h="279400">
                <a:moveTo>
                  <a:pt x="0" y="278891"/>
                </a:moveTo>
                <a:lnTo>
                  <a:pt x="3206496" y="278891"/>
                </a:lnTo>
                <a:lnTo>
                  <a:pt x="3206496" y="0"/>
                </a:lnTo>
                <a:lnTo>
                  <a:pt x="0" y="0"/>
                </a:lnTo>
                <a:lnTo>
                  <a:pt x="0" y="278891"/>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20" name="矩形 6"/>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年报填报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7" name="矩形 60"/>
          <p:cNvSpPr/>
          <p:nvPr/>
        </p:nvSpPr>
        <p:spPr>
          <a:xfrm>
            <a:off x="596729" y="15925"/>
            <a:ext cx="12262022" cy="586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8748" name="矩形 24"/>
          <p:cNvSpPr/>
          <p:nvPr/>
        </p:nvSpPr>
        <p:spPr>
          <a:xfrm>
            <a:off x="354" y="5341"/>
            <a:ext cx="594348"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8749" name="文本框 25"/>
          <p:cNvSpPr txBox="1"/>
          <p:nvPr/>
        </p:nvSpPr>
        <p:spPr>
          <a:xfrm>
            <a:off x="609668" y="124584"/>
            <a:ext cx="2243515" cy="373279"/>
          </a:xfrm>
          <a:prstGeom prst="rect">
            <a:avLst/>
          </a:prstGeom>
          <a:noFill/>
        </p:spPr>
        <p:txBody>
          <a:bodyPr wrap="none" lIns="0" tIns="0" rIns="0" bIns="0" rtlCol="0">
            <a:spAutoFit/>
          </a:bodyPr>
          <a:lstStyle/>
          <a:p>
            <a:pPr defTabSz="963930"/>
            <a:r>
              <a:rPr lang="en-US" altLang="zh-CN" sz="2400" b="1" dirty="0">
                <a:solidFill>
                  <a:schemeClr val="accent2"/>
                </a:solidFill>
                <a:latin typeface="微软雅黑" panose="020B0503020204020204" pitchFamily="34" charset="-122"/>
                <a:ea typeface="微软雅黑" panose="020B0503020204020204" pitchFamily="34" charset="-122"/>
                <a:cs typeface="+mn-ea"/>
                <a:sym typeface="+mn-lt"/>
              </a:rPr>
              <a:t>3  </a:t>
            </a:r>
            <a:r>
              <a:rPr lang="zh-CN" altLang="en-US" sz="2400" b="1" dirty="0">
                <a:solidFill>
                  <a:schemeClr val="accent2"/>
                </a:solidFill>
                <a:latin typeface="微软雅黑" panose="020B0503020204020204" pitchFamily="34" charset="-122"/>
                <a:ea typeface="微软雅黑" panose="020B0503020204020204" pitchFamily="34" charset="-122"/>
                <a:cs typeface="+mn-ea"/>
                <a:sym typeface="+mn-lt"/>
              </a:rPr>
              <a:t>标准主要内容</a:t>
            </a:r>
          </a:p>
        </p:txBody>
      </p:sp>
      <p:sp>
        <p:nvSpPr>
          <p:cNvPr id="1048750" name="文本框 25"/>
          <p:cNvSpPr txBox="1"/>
          <p:nvPr/>
        </p:nvSpPr>
        <p:spPr>
          <a:xfrm>
            <a:off x="131235" y="943521"/>
            <a:ext cx="369332" cy="4905051"/>
          </a:xfrm>
          <a:prstGeom prst="rect">
            <a:avLst/>
          </a:prstGeom>
          <a:noFill/>
        </p:spPr>
        <p:txBody>
          <a:bodyPr vert="eaVert" wrap="square" lIns="0" tIns="0" rIns="0" bIns="0" rtlCol="0">
            <a:spAutoFit/>
          </a:bodyPr>
          <a:lstStyle/>
          <a:p>
            <a:pPr defTabSz="963930"/>
            <a:r>
              <a:rPr lang="zh-CN" altLang="en-US" sz="2400" dirty="0">
                <a:solidFill>
                  <a:schemeClr val="accent2"/>
                </a:solidFill>
                <a:latin typeface="微软雅黑" panose="020B0503020204020204" pitchFamily="34" charset="-122"/>
                <a:ea typeface="微软雅黑" panose="020B0503020204020204" pitchFamily="34" charset="-122"/>
                <a:cs typeface="+mn-ea"/>
                <a:sym typeface="+mn-lt"/>
              </a:rPr>
              <a:t>环境管理台账记录表</a:t>
            </a:r>
          </a:p>
        </p:txBody>
      </p:sp>
      <p:cxnSp>
        <p:nvCxnSpPr>
          <p:cNvPr id="3145746" name="Straight Connector 59"/>
          <p:cNvCxnSpPr>
            <a:cxnSpLocks/>
          </p:cNvCxnSpPr>
          <p:nvPr/>
        </p:nvCxnSpPr>
        <p:spPr>
          <a:xfrm flipV="1">
            <a:off x="596727" y="591991"/>
            <a:ext cx="0" cy="4483417"/>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1048751" name="文本框 13"/>
          <p:cNvSpPr txBox="1">
            <a:spLocks noChangeArrowheads="1"/>
          </p:cNvSpPr>
          <p:nvPr/>
        </p:nvSpPr>
        <p:spPr bwMode="auto">
          <a:xfrm>
            <a:off x="4602788" y="693967"/>
            <a:ext cx="3466715" cy="553998"/>
          </a:xfrm>
          <a:prstGeom prst="rect">
            <a:avLst/>
          </a:prstGeom>
          <a:noFill/>
          <a:ln>
            <a:noFill/>
          </a:ln>
        </p:spPr>
        <p:txBody>
          <a:bodyPr wrap="squar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2000" dirty="0">
                <a:solidFill>
                  <a:schemeClr val="accent1"/>
                </a:solidFill>
                <a:latin typeface="+mn-ea"/>
                <a:ea typeface="+mn-ea"/>
                <a:sym typeface="Arial" panose="020B0604020202020204" pitchFamily="34" charset="0"/>
              </a:rPr>
              <a:t>表</a:t>
            </a:r>
            <a:r>
              <a:rPr lang="en-US" altLang="zh-CN" sz="2000" dirty="0">
                <a:solidFill>
                  <a:schemeClr val="accent1"/>
                </a:solidFill>
                <a:latin typeface="+mn-ea"/>
                <a:ea typeface="+mn-ea"/>
                <a:sym typeface="Arial" panose="020B0604020202020204" pitchFamily="34" charset="0"/>
              </a:rPr>
              <a:t>A.1 </a:t>
            </a:r>
            <a:r>
              <a:rPr lang="zh-CN" altLang="en-US"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排污单位基本信息表</a:t>
            </a:r>
          </a:p>
        </p:txBody>
      </p:sp>
      <p:sp>
        <p:nvSpPr>
          <p:cNvPr id="1048752" name="文本框 13"/>
          <p:cNvSpPr txBox="1">
            <a:spLocks noChangeArrowheads="1"/>
          </p:cNvSpPr>
          <p:nvPr/>
        </p:nvSpPr>
        <p:spPr bwMode="auto">
          <a:xfrm>
            <a:off x="4355925" y="2824237"/>
            <a:ext cx="3960440" cy="400110"/>
          </a:xfrm>
          <a:prstGeom prst="rect">
            <a:avLst/>
          </a:prstGeom>
          <a:noFill/>
          <a:ln>
            <a:noFill/>
          </a:ln>
        </p:spPr>
        <p:txBody>
          <a:bodyPr wrap="squar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12700" algn="ctr">
              <a:spcBef>
                <a:spcPts val="95"/>
              </a:spcBef>
            </a:pPr>
            <a:r>
              <a:rPr lang="zh-CN" altLang="en-US" sz="2000" spc="-5" dirty="0">
                <a:solidFill>
                  <a:schemeClr val="accent1"/>
                </a:solidFill>
                <a:latin typeface="微软雅黑" panose="020B0503020204020204" pitchFamily="34" charset="-122"/>
                <a:ea typeface="微软雅黑" panose="020B0503020204020204" pitchFamily="34" charset="-122"/>
                <a:cs typeface="Noto Sans CJK JP Regular"/>
              </a:rPr>
              <a:t>表</a:t>
            </a:r>
            <a:r>
              <a:rPr lang="en-US" altLang="zh-CN" sz="2000" spc="-5" dirty="0">
                <a:solidFill>
                  <a:schemeClr val="accent1"/>
                </a:solidFill>
                <a:latin typeface="微软雅黑" panose="020B0503020204020204" pitchFamily="34" charset="-122"/>
                <a:ea typeface="微软雅黑" panose="020B0503020204020204" pitchFamily="34" charset="-122"/>
                <a:cs typeface="Verdana" panose="020B0604030504040204"/>
              </a:rPr>
              <a:t>A.2</a:t>
            </a:r>
            <a:r>
              <a:rPr lang="zh-CN" altLang="en-US" sz="2000" spc="-60" dirty="0">
                <a:solidFill>
                  <a:schemeClr val="accent1"/>
                </a:solidFill>
                <a:latin typeface="微软雅黑" panose="020B0503020204020204" pitchFamily="34" charset="-122"/>
                <a:ea typeface="微软雅黑" panose="020B0503020204020204" pitchFamily="34" charset="-122"/>
                <a:cs typeface="Verdana" panose="020B0604030504040204"/>
              </a:rPr>
              <a:t> </a:t>
            </a:r>
            <a:r>
              <a:rPr lang="zh-CN" altLang="en-US" sz="2000" spc="-5" dirty="0">
                <a:solidFill>
                  <a:schemeClr val="accent1"/>
                </a:solidFill>
                <a:latin typeface="微软雅黑" panose="020B0503020204020204" pitchFamily="34" charset="-122"/>
                <a:ea typeface="微软雅黑" panose="020B0503020204020204" pitchFamily="34" charset="-122"/>
                <a:cs typeface="Noto Sans CJK JP Regular"/>
              </a:rPr>
              <a:t>生产设施正常工况信息表</a:t>
            </a:r>
            <a:endParaRPr lang="zh-CN" altLang="en-US" sz="2000" dirty="0">
              <a:solidFill>
                <a:schemeClr val="accent1"/>
              </a:solidFill>
              <a:latin typeface="微软雅黑" panose="020B0503020204020204" pitchFamily="34" charset="-122"/>
              <a:ea typeface="微软雅黑" panose="020B0503020204020204" pitchFamily="34" charset="-122"/>
              <a:cs typeface="Noto Sans CJK JP Regular"/>
            </a:endParaRPr>
          </a:p>
        </p:txBody>
      </p:sp>
      <p:pic>
        <p:nvPicPr>
          <p:cNvPr id="2097152" name="Picture 3"/>
          <p:cNvPicPr>
            <a:picLocks noChangeAspect="1" noChangeArrowheads="1"/>
          </p:cNvPicPr>
          <p:nvPr/>
        </p:nvPicPr>
        <p:blipFill>
          <a:blip r:embed="rId3"/>
          <a:srcRect/>
          <a:stretch>
            <a:fillRect/>
          </a:stretch>
        </p:blipFill>
        <p:spPr bwMode="auto">
          <a:xfrm>
            <a:off x="1316807" y="1233095"/>
            <a:ext cx="10197550" cy="803548"/>
          </a:xfrm>
          <a:prstGeom prst="rect">
            <a:avLst/>
          </a:prstGeom>
          <a:noFill/>
          <a:ln>
            <a:noFill/>
          </a:ln>
          <a:effectLst/>
        </p:spPr>
      </p:pic>
      <p:pic>
        <p:nvPicPr>
          <p:cNvPr id="2097153" name="Picture 4"/>
          <p:cNvPicPr>
            <a:picLocks noChangeAspect="1" noChangeArrowheads="1"/>
          </p:cNvPicPr>
          <p:nvPr/>
        </p:nvPicPr>
        <p:blipFill>
          <a:blip r:embed="rId4"/>
          <a:srcRect/>
          <a:stretch>
            <a:fillRect/>
          </a:stretch>
        </p:blipFill>
        <p:spPr bwMode="auto">
          <a:xfrm>
            <a:off x="1316807" y="3371630"/>
            <a:ext cx="10197550" cy="1688326"/>
          </a:xfrm>
          <a:prstGeom prst="rect">
            <a:avLst/>
          </a:prstGeom>
          <a:noFill/>
          <a:ln>
            <a:noFill/>
          </a:ln>
          <a:effectLst/>
        </p:spPr>
      </p:pic>
      <p:sp>
        <p:nvSpPr>
          <p:cNvPr id="1048753" name="矩形 6"/>
          <p:cNvSpPr/>
          <p:nvPr/>
        </p:nvSpPr>
        <p:spPr>
          <a:xfrm>
            <a:off x="8301583" y="1096047"/>
            <a:ext cx="1152128" cy="10731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endParaRPr lang="zh-CN" altLang="en-US" dirty="0">
              <a:latin typeface="Broadway" panose="04040905080B02020502" pitchFamily="82" charset="0"/>
            </a:endParaRPr>
          </a:p>
        </p:txBody>
      </p:sp>
      <p:sp>
        <p:nvSpPr>
          <p:cNvPr id="1048754" name="文本框 13"/>
          <p:cNvSpPr txBox="1">
            <a:spLocks noChangeArrowheads="1"/>
          </p:cNvSpPr>
          <p:nvPr/>
        </p:nvSpPr>
        <p:spPr bwMode="auto">
          <a:xfrm>
            <a:off x="1724205" y="2205509"/>
            <a:ext cx="7153444" cy="303294"/>
          </a:xfrm>
          <a:prstGeom prst="rect">
            <a:avLst/>
          </a:prstGeom>
          <a:noFill/>
          <a:ln>
            <a:noFill/>
          </a:ln>
        </p:spPr>
        <p:txBody>
          <a:bodyPr wrap="squar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12700">
              <a:spcBef>
                <a:spcPts val="95"/>
              </a:spcBef>
            </a:pP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注：（</a:t>
            </a:r>
            <a:r>
              <a:rPr lang="en-US" altLang="zh-CN" spc="-5" dirty="0">
                <a:solidFill>
                  <a:schemeClr val="accent1"/>
                </a:solidFill>
                <a:latin typeface="微软雅黑" panose="020B0503020204020204" pitchFamily="34" charset="-122"/>
                <a:ea typeface="微软雅黑" panose="020B0503020204020204" pitchFamily="34" charset="-122"/>
                <a:cs typeface="Noto Sans CJK JP Regular"/>
              </a:rPr>
              <a:t>1</a:t>
            </a: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）列出环评批复文件文号、备案编号，或者地方政府出具的认定或备案文件文号</a:t>
            </a:r>
          </a:p>
        </p:txBody>
      </p:sp>
      <p:sp>
        <p:nvSpPr>
          <p:cNvPr id="1048755" name="Freeform 12"/>
          <p:cNvSpPr/>
          <p:nvPr/>
        </p:nvSpPr>
        <p:spPr bwMode="auto">
          <a:xfrm>
            <a:off x="1589414" y="2104157"/>
            <a:ext cx="269578" cy="265112"/>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gradFill>
            <a:gsLst>
              <a:gs pos="0">
                <a:schemeClr val="accent1"/>
              </a:gs>
              <a:gs pos="100000">
                <a:srgbClr val="2F5EB0"/>
              </a:gs>
            </a:gsLst>
            <a:lin ang="13800000" scaled="0"/>
          </a:gradFill>
          <a:ln>
            <a:noFill/>
          </a:ln>
        </p:spPr>
        <p:txBody>
          <a:bodyPr lIns="91415" tIns="45707" rIns="91415" bIns="45707"/>
          <a:lstStyle/>
          <a:p>
            <a:endParaRPr lang="zh-CN" altLang="en-US" dirty="0">
              <a:solidFill>
                <a:schemeClr val="tx1">
                  <a:lumMod val="50000"/>
                  <a:lumOff val="50000"/>
                </a:schemeClr>
              </a:solidFill>
              <a:latin typeface="Broadway" panose="04040905080B02020502" pitchFamily="82" charset="0"/>
            </a:endParaRPr>
          </a:p>
        </p:txBody>
      </p:sp>
      <p:sp>
        <p:nvSpPr>
          <p:cNvPr id="1048756" name="Freeform 12"/>
          <p:cNvSpPr/>
          <p:nvPr/>
        </p:nvSpPr>
        <p:spPr bwMode="auto">
          <a:xfrm flipH="1" flipV="1">
            <a:off x="8661623" y="2369271"/>
            <a:ext cx="264319" cy="265113"/>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gradFill>
            <a:gsLst>
              <a:gs pos="0">
                <a:schemeClr val="accent1"/>
              </a:gs>
              <a:gs pos="100000">
                <a:srgbClr val="2F5EB0"/>
              </a:gs>
            </a:gsLst>
            <a:lin ang="13800000" scaled="0"/>
          </a:gradFill>
          <a:ln>
            <a:noFill/>
          </a:ln>
        </p:spPr>
        <p:txBody>
          <a:bodyPr lIns="91415" tIns="45707" rIns="91415" bIns="45707"/>
          <a:lstStyle/>
          <a:p>
            <a:endParaRPr lang="zh-CN" altLang="en-US" dirty="0">
              <a:solidFill>
                <a:schemeClr val="tx1">
                  <a:lumMod val="50000"/>
                  <a:lumOff val="50000"/>
                </a:schemeClr>
              </a:solidFill>
              <a:latin typeface="Broadway" panose="04040905080B02020502" pitchFamily="82" charset="0"/>
            </a:endParaRPr>
          </a:p>
        </p:txBody>
      </p:sp>
      <p:sp>
        <p:nvSpPr>
          <p:cNvPr id="1048757" name="矩形 38"/>
          <p:cNvSpPr/>
          <p:nvPr/>
        </p:nvSpPr>
        <p:spPr>
          <a:xfrm>
            <a:off x="2853969" y="3246501"/>
            <a:ext cx="1631190" cy="18356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endParaRPr lang="zh-CN" altLang="en-US" dirty="0">
              <a:latin typeface="Broadway" panose="04040905080B02020502" pitchFamily="82" charset="0"/>
            </a:endParaRPr>
          </a:p>
        </p:txBody>
      </p:sp>
      <p:sp>
        <p:nvSpPr>
          <p:cNvPr id="1048758" name="矩形 39"/>
          <p:cNvSpPr/>
          <p:nvPr/>
        </p:nvSpPr>
        <p:spPr>
          <a:xfrm>
            <a:off x="5349255" y="3292887"/>
            <a:ext cx="1512168" cy="18356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endParaRPr lang="zh-CN" altLang="en-US" dirty="0">
              <a:latin typeface="Broadway" panose="04040905080B02020502" pitchFamily="82" charset="0"/>
            </a:endParaRPr>
          </a:p>
        </p:txBody>
      </p:sp>
      <p:sp>
        <p:nvSpPr>
          <p:cNvPr id="1048759" name="矩形 40"/>
          <p:cNvSpPr/>
          <p:nvPr/>
        </p:nvSpPr>
        <p:spPr>
          <a:xfrm>
            <a:off x="7248306" y="3822565"/>
            <a:ext cx="909261" cy="11875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endParaRPr lang="zh-CN" altLang="en-US" dirty="0">
              <a:latin typeface="Broadway" panose="04040905080B02020502" pitchFamily="82" charset="0"/>
            </a:endParaRPr>
          </a:p>
        </p:txBody>
      </p:sp>
      <p:sp>
        <p:nvSpPr>
          <p:cNvPr id="1048760" name="文本框 13"/>
          <p:cNvSpPr txBox="1">
            <a:spLocks noChangeArrowheads="1"/>
          </p:cNvSpPr>
          <p:nvPr/>
        </p:nvSpPr>
        <p:spPr bwMode="auto">
          <a:xfrm>
            <a:off x="1196936" y="5217195"/>
            <a:ext cx="10200990" cy="1331107"/>
          </a:xfrm>
          <a:prstGeom prst="rect">
            <a:avLst/>
          </a:prstGeom>
          <a:noFill/>
          <a:ln>
            <a:noFill/>
          </a:ln>
        </p:spPr>
        <p:txBody>
          <a:bodyPr wrap="squar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12700">
              <a:spcBef>
                <a:spcPts val="95"/>
              </a:spcBef>
            </a:pP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a:t>
            </a:r>
            <a:r>
              <a:rPr lang="en-US" altLang="zh-CN" spc="-5" dirty="0">
                <a:solidFill>
                  <a:schemeClr val="accent1"/>
                </a:solidFill>
                <a:latin typeface="微软雅黑" panose="020B0503020204020204" pitchFamily="34" charset="-122"/>
                <a:ea typeface="微软雅黑" panose="020B0503020204020204" pitchFamily="34" charset="-122"/>
                <a:cs typeface="Noto Sans CJK JP Regular"/>
              </a:rPr>
              <a:t>1</a:t>
            </a: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）指主要生产设施（设备）名称。</a:t>
            </a:r>
          </a:p>
          <a:p>
            <a:pPr marL="12700">
              <a:spcBef>
                <a:spcPts val="95"/>
              </a:spcBef>
            </a:pP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a:t>
            </a:r>
            <a:r>
              <a:rPr lang="en-US" altLang="zh-CN" spc="-5" dirty="0">
                <a:solidFill>
                  <a:schemeClr val="accent1"/>
                </a:solidFill>
                <a:latin typeface="微软雅黑" panose="020B0503020204020204" pitchFamily="34" charset="-122"/>
                <a:ea typeface="微软雅黑" panose="020B0503020204020204" pitchFamily="34" charset="-122"/>
                <a:cs typeface="Noto Sans CJK JP Regular"/>
              </a:rPr>
              <a:t>2</a:t>
            </a: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）指设施（设备）的设计规格参数，包括参数名称、设计值、实际值、计量单位；参数名称包括排污许可证载明的参数及其他参数，如储罐参数包括尺寸、运行时间等， 焚烧炉参数包括平均燃烧率、热酌减率、焚毁去除率等；对于设计值与实际值相同的参数，可仅填报设计值。</a:t>
            </a:r>
          </a:p>
          <a:p>
            <a:pPr marL="12700">
              <a:spcBef>
                <a:spcPts val="95"/>
              </a:spcBef>
            </a:pP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a:t>
            </a:r>
            <a:r>
              <a:rPr lang="en-US" altLang="zh-CN" spc="-5" dirty="0">
                <a:solidFill>
                  <a:schemeClr val="accent1"/>
                </a:solidFill>
                <a:latin typeface="微软雅黑" panose="020B0503020204020204" pitchFamily="34" charset="-122"/>
                <a:ea typeface="微软雅黑" panose="020B0503020204020204" pitchFamily="34" charset="-122"/>
                <a:cs typeface="Noto Sans CJK JP Regular"/>
              </a:rPr>
              <a:t>3</a:t>
            </a: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）开始时间、结束时间为记录频次内的起止时刻。</a:t>
            </a:r>
          </a:p>
          <a:p>
            <a:pPr marL="12700">
              <a:spcBef>
                <a:spcPts val="95"/>
              </a:spcBef>
            </a:pP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a:t>
            </a:r>
            <a:r>
              <a:rPr lang="en-US" altLang="zh-CN" spc="-5" dirty="0">
                <a:solidFill>
                  <a:schemeClr val="accent1"/>
                </a:solidFill>
                <a:latin typeface="微软雅黑" panose="020B0503020204020204" pitchFamily="34" charset="-122"/>
                <a:ea typeface="微软雅黑" panose="020B0503020204020204" pitchFamily="34" charset="-122"/>
                <a:cs typeface="Noto Sans CJK JP Regular"/>
              </a:rPr>
              <a:t>4</a:t>
            </a: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）中间产品和单位可选填。</a:t>
            </a:r>
          </a:p>
        </p:txBody>
      </p:sp>
      <p:sp>
        <p:nvSpPr>
          <p:cNvPr id="1048761" name="Freeform 12"/>
          <p:cNvSpPr/>
          <p:nvPr/>
        </p:nvSpPr>
        <p:spPr bwMode="auto">
          <a:xfrm>
            <a:off x="1172791" y="5169153"/>
            <a:ext cx="269578" cy="265112"/>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gradFill>
            <a:gsLst>
              <a:gs pos="0">
                <a:schemeClr val="accent1"/>
              </a:gs>
              <a:gs pos="100000">
                <a:srgbClr val="2F5EB0"/>
              </a:gs>
            </a:gsLst>
            <a:lin ang="13800000" scaled="0"/>
          </a:gradFill>
          <a:ln>
            <a:noFill/>
          </a:ln>
        </p:spPr>
        <p:txBody>
          <a:bodyPr lIns="91415" tIns="45707" rIns="91415" bIns="45707"/>
          <a:lstStyle/>
          <a:p>
            <a:endParaRPr lang="zh-CN" altLang="en-US" dirty="0">
              <a:solidFill>
                <a:schemeClr val="tx1">
                  <a:lumMod val="50000"/>
                  <a:lumOff val="50000"/>
                </a:schemeClr>
              </a:solidFill>
              <a:latin typeface="Broadway" panose="04040905080B02020502" pitchFamily="82" charset="0"/>
            </a:endParaRPr>
          </a:p>
        </p:txBody>
      </p:sp>
      <p:sp>
        <p:nvSpPr>
          <p:cNvPr id="1048762" name="Freeform 12"/>
          <p:cNvSpPr/>
          <p:nvPr/>
        </p:nvSpPr>
        <p:spPr bwMode="auto">
          <a:xfrm flipH="1" flipV="1">
            <a:off x="11253911" y="6249271"/>
            <a:ext cx="264319" cy="265113"/>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gradFill>
            <a:gsLst>
              <a:gs pos="0">
                <a:schemeClr val="accent1"/>
              </a:gs>
              <a:gs pos="100000">
                <a:srgbClr val="2F5EB0"/>
              </a:gs>
            </a:gsLst>
            <a:lin ang="13800000" scaled="0"/>
          </a:gradFill>
          <a:ln>
            <a:noFill/>
          </a:ln>
        </p:spPr>
        <p:txBody>
          <a:bodyPr lIns="91415" tIns="45707" rIns="91415" bIns="45707"/>
          <a:lstStyle/>
          <a:p>
            <a:endParaRPr lang="zh-CN" altLang="en-US" dirty="0">
              <a:solidFill>
                <a:schemeClr val="tx1">
                  <a:lumMod val="50000"/>
                  <a:lumOff val="50000"/>
                </a:schemeClr>
              </a:solidFill>
              <a:latin typeface="Broadway" panose="04040905080B02020502" pitchFamily="82"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45746"/>
                                        </p:tgtEl>
                                        <p:attrNameLst>
                                          <p:attrName>style.visibility</p:attrName>
                                        </p:attrNameLst>
                                      </p:cBhvr>
                                      <p:to>
                                        <p:strVal val="visible"/>
                                      </p:to>
                                    </p:set>
                                    <p:animEffect transition="in" filter="wipe(up)">
                                      <p:cBhvr>
                                        <p:cTn id="7" dur="500"/>
                                        <p:tgtEl>
                                          <p:spTgt spid="314574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48755"/>
                                        </p:tgtEl>
                                        <p:attrNameLst>
                                          <p:attrName>style.visibility</p:attrName>
                                        </p:attrNameLst>
                                      </p:cBhvr>
                                      <p:to>
                                        <p:strVal val="visible"/>
                                      </p:to>
                                    </p:set>
                                  </p:childTnLst>
                                </p:cTn>
                              </p:par>
                              <p:par>
                                <p:cTn id="11" presetID="35" presetClass="path" presetSubtype="0" accel="50000" decel="50000" fill="hold" grpId="1" nodeType="withEffect">
                                  <p:stCondLst>
                                    <p:cond delay="0"/>
                                  </p:stCondLst>
                                  <p:childTnLst>
                                    <p:animMotion origin="layout" path="M -3.56836E-6 -3.7037E-7 L 0.36686 0.15278 " pathEditMode="relative" rAng="0" ptsTypes="AA">
                                      <p:cBhvr>
                                        <p:cTn id="12" dur="500" spd="-99900" fill="hold"/>
                                        <p:tgtEl>
                                          <p:spTgt spid="1048755"/>
                                        </p:tgtEl>
                                        <p:attrNameLst>
                                          <p:attrName>ppt_x</p:attrName>
                                          <p:attrName>ppt_y</p:attrName>
                                        </p:attrNameLst>
                                      </p:cBhvr>
                                      <p:rCtr x="18343" y="7639"/>
                                    </p:animMotion>
                                  </p:childTnLst>
                                </p:cTn>
                              </p:par>
                              <p:par>
                                <p:cTn id="13" presetID="1" presetClass="entr" presetSubtype="0" fill="hold" grpId="0" nodeType="withEffect">
                                  <p:stCondLst>
                                    <p:cond delay="0"/>
                                  </p:stCondLst>
                                  <p:childTnLst>
                                    <p:set>
                                      <p:cBhvr>
                                        <p:cTn id="14" dur="1" fill="hold">
                                          <p:stCondLst>
                                            <p:cond delay="0"/>
                                          </p:stCondLst>
                                        </p:cTn>
                                        <p:tgtEl>
                                          <p:spTgt spid="1048756"/>
                                        </p:tgtEl>
                                        <p:attrNameLst>
                                          <p:attrName>style.visibility</p:attrName>
                                        </p:attrNameLst>
                                      </p:cBhvr>
                                      <p:to>
                                        <p:strVal val="visible"/>
                                      </p:to>
                                    </p:set>
                                  </p:childTnLst>
                                </p:cTn>
                              </p:par>
                              <p:par>
                                <p:cTn id="15" presetID="35" presetClass="path" presetSubtype="0" accel="50000" decel="50000" fill="hold" grpId="1" nodeType="withEffect">
                                  <p:stCondLst>
                                    <p:cond delay="0"/>
                                  </p:stCondLst>
                                  <p:childTnLst>
                                    <p:animMotion origin="layout" path="M 7.85742E-7 -3.33333E-6 L -0.39495 -0.11018 " pathEditMode="relative" rAng="0" ptsTypes="AA">
                                      <p:cBhvr>
                                        <p:cTn id="16" dur="500" spd="-99900" fill="hold"/>
                                        <p:tgtEl>
                                          <p:spTgt spid="1048756"/>
                                        </p:tgtEl>
                                        <p:attrNameLst>
                                          <p:attrName>ppt_x</p:attrName>
                                          <p:attrName>ppt_y</p:attrName>
                                        </p:attrNameLst>
                                      </p:cBhvr>
                                      <p:rCtr x="-19748" y="-5509"/>
                                    </p:animMotion>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1048761"/>
                                        </p:tgtEl>
                                        <p:attrNameLst>
                                          <p:attrName>style.visibility</p:attrName>
                                        </p:attrNameLst>
                                      </p:cBhvr>
                                      <p:to>
                                        <p:strVal val="visible"/>
                                      </p:to>
                                    </p:set>
                                  </p:childTnLst>
                                </p:cTn>
                              </p:par>
                              <p:par>
                                <p:cTn id="20" presetID="35" presetClass="path" presetSubtype="0" accel="50000" decel="50000" fill="hold" grpId="1" nodeType="withEffect">
                                  <p:stCondLst>
                                    <p:cond delay="0"/>
                                  </p:stCondLst>
                                  <p:childTnLst>
                                    <p:animMotion origin="layout" path="M -3.56836E-6 -3.7037E-7 L 0.36686 0.15278 " pathEditMode="relative" rAng="0" ptsTypes="AA">
                                      <p:cBhvr>
                                        <p:cTn id="21" dur="500" spd="-99900" fill="hold"/>
                                        <p:tgtEl>
                                          <p:spTgt spid="1048761"/>
                                        </p:tgtEl>
                                        <p:attrNameLst>
                                          <p:attrName>ppt_x</p:attrName>
                                          <p:attrName>ppt_y</p:attrName>
                                        </p:attrNameLst>
                                      </p:cBhvr>
                                      <p:rCtr x="18343" y="7639"/>
                                    </p:animMotion>
                                  </p:childTnLst>
                                </p:cTn>
                              </p:par>
                              <p:par>
                                <p:cTn id="22" presetID="1" presetClass="entr" presetSubtype="0" fill="hold" grpId="0" nodeType="withEffect">
                                  <p:stCondLst>
                                    <p:cond delay="0"/>
                                  </p:stCondLst>
                                  <p:childTnLst>
                                    <p:set>
                                      <p:cBhvr>
                                        <p:cTn id="23" dur="1" fill="hold">
                                          <p:stCondLst>
                                            <p:cond delay="0"/>
                                          </p:stCondLst>
                                        </p:cTn>
                                        <p:tgtEl>
                                          <p:spTgt spid="1048762"/>
                                        </p:tgtEl>
                                        <p:attrNameLst>
                                          <p:attrName>style.visibility</p:attrName>
                                        </p:attrNameLst>
                                      </p:cBhvr>
                                      <p:to>
                                        <p:strVal val="visible"/>
                                      </p:to>
                                    </p:set>
                                  </p:childTnLst>
                                </p:cTn>
                              </p:par>
                              <p:par>
                                <p:cTn id="24" presetID="35" presetClass="path" presetSubtype="0" accel="50000" decel="50000" fill="hold" grpId="1" nodeType="withEffect">
                                  <p:stCondLst>
                                    <p:cond delay="0"/>
                                  </p:stCondLst>
                                  <p:childTnLst>
                                    <p:animMotion origin="layout" path="M 7.85742E-7 -3.33333E-6 L -0.39495 -0.11018 " pathEditMode="relative" rAng="0" ptsTypes="AA">
                                      <p:cBhvr>
                                        <p:cTn id="25" dur="500" spd="-99900" fill="hold"/>
                                        <p:tgtEl>
                                          <p:spTgt spid="1048762"/>
                                        </p:tgtEl>
                                        <p:attrNameLst>
                                          <p:attrName>ppt_x</p:attrName>
                                          <p:attrName>ppt_y</p:attrName>
                                        </p:attrNameLst>
                                      </p:cBhvr>
                                      <p:rCtr x="-19748" y="-55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55" grpId="0" animBg="1"/>
      <p:bldP spid="1048755" grpId="1" animBg="1"/>
      <p:bldP spid="1048756" grpId="0" animBg="1"/>
      <p:bldP spid="1048756" grpId="1" animBg="1"/>
      <p:bldP spid="1048761" grpId="0" animBg="1"/>
      <p:bldP spid="1048761" grpId="1" animBg="1"/>
      <p:bldP spid="1048762" grpId="0" animBg="1"/>
      <p:bldP spid="1048762" grpId="1"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521" name="object 2"/>
          <p:cNvSpPr/>
          <p:nvPr/>
        </p:nvSpPr>
        <p:spPr>
          <a:xfrm>
            <a:off x="848678" y="940243"/>
            <a:ext cx="11182290" cy="6285976"/>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22" name="object 4"/>
          <p:cNvSpPr/>
          <p:nvPr/>
        </p:nvSpPr>
        <p:spPr>
          <a:xfrm>
            <a:off x="9577361" y="4084840"/>
            <a:ext cx="733351" cy="312075"/>
          </a:xfrm>
          <a:custGeom>
            <a:avLst/>
            <a:gdLst/>
            <a:ahLst/>
            <a:cxnLst/>
            <a:rect l="l" t="t" r="r" b="b"/>
            <a:pathLst>
              <a:path w="695325" h="295910">
                <a:moveTo>
                  <a:pt x="0" y="295655"/>
                </a:moveTo>
                <a:lnTo>
                  <a:pt x="694944" y="295655"/>
                </a:lnTo>
                <a:lnTo>
                  <a:pt x="694944" y="0"/>
                </a:lnTo>
                <a:lnTo>
                  <a:pt x="0" y="0"/>
                </a:lnTo>
                <a:lnTo>
                  <a:pt x="0" y="295655"/>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23" name="object 5"/>
          <p:cNvSpPr/>
          <p:nvPr/>
        </p:nvSpPr>
        <p:spPr>
          <a:xfrm>
            <a:off x="8475527" y="1081683"/>
            <a:ext cx="3382119" cy="294664"/>
          </a:xfrm>
          <a:custGeom>
            <a:avLst/>
            <a:gdLst/>
            <a:ahLst/>
            <a:cxnLst/>
            <a:rect l="l" t="t" r="r" b="b"/>
            <a:pathLst>
              <a:path w="3206750" h="279400">
                <a:moveTo>
                  <a:pt x="0" y="278891"/>
                </a:moveTo>
                <a:lnTo>
                  <a:pt x="3206496" y="278891"/>
                </a:lnTo>
                <a:lnTo>
                  <a:pt x="3206496" y="0"/>
                </a:lnTo>
                <a:lnTo>
                  <a:pt x="0" y="0"/>
                </a:lnTo>
                <a:lnTo>
                  <a:pt x="0" y="278891"/>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24" name="矩形 5"/>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年报填报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525" name="object 2"/>
          <p:cNvSpPr/>
          <p:nvPr/>
        </p:nvSpPr>
        <p:spPr>
          <a:xfrm>
            <a:off x="848678" y="945069"/>
            <a:ext cx="11182290" cy="6287583"/>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26" name="object 4"/>
          <p:cNvSpPr/>
          <p:nvPr/>
        </p:nvSpPr>
        <p:spPr>
          <a:xfrm>
            <a:off x="2987248" y="1493944"/>
            <a:ext cx="8871198" cy="3373897"/>
          </a:xfrm>
          <a:custGeom>
            <a:avLst/>
            <a:gdLst/>
            <a:ahLst/>
            <a:cxnLst/>
            <a:rect l="l" t="t" r="r" b="b"/>
            <a:pathLst>
              <a:path w="8411210" h="3199129">
                <a:moveTo>
                  <a:pt x="0" y="3198876"/>
                </a:moveTo>
                <a:lnTo>
                  <a:pt x="8410956" y="3198876"/>
                </a:lnTo>
                <a:lnTo>
                  <a:pt x="8410956" y="0"/>
                </a:lnTo>
                <a:lnTo>
                  <a:pt x="0" y="0"/>
                </a:lnTo>
                <a:lnTo>
                  <a:pt x="0" y="3198876"/>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27" name="object 5"/>
          <p:cNvSpPr/>
          <p:nvPr/>
        </p:nvSpPr>
        <p:spPr>
          <a:xfrm>
            <a:off x="8475527" y="1081683"/>
            <a:ext cx="3382119" cy="294664"/>
          </a:xfrm>
          <a:custGeom>
            <a:avLst/>
            <a:gdLst/>
            <a:ahLst/>
            <a:cxnLst/>
            <a:rect l="l" t="t" r="r" b="b"/>
            <a:pathLst>
              <a:path w="3206750" h="279400">
                <a:moveTo>
                  <a:pt x="0" y="278891"/>
                </a:moveTo>
                <a:lnTo>
                  <a:pt x="3206496" y="278891"/>
                </a:lnTo>
                <a:lnTo>
                  <a:pt x="3206496" y="0"/>
                </a:lnTo>
                <a:lnTo>
                  <a:pt x="0" y="0"/>
                </a:lnTo>
                <a:lnTo>
                  <a:pt x="0" y="278891"/>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28" name="object 6"/>
          <p:cNvSpPr/>
          <p:nvPr/>
        </p:nvSpPr>
        <p:spPr>
          <a:xfrm>
            <a:off x="2987248" y="4867573"/>
            <a:ext cx="8871198" cy="1975585"/>
          </a:xfrm>
          <a:custGeom>
            <a:avLst/>
            <a:gdLst/>
            <a:ahLst/>
            <a:cxnLst/>
            <a:rect l="l" t="t" r="r" b="b"/>
            <a:pathLst>
              <a:path w="8411210" h="1873250">
                <a:moveTo>
                  <a:pt x="0" y="1872995"/>
                </a:moveTo>
                <a:lnTo>
                  <a:pt x="8410956" y="1872995"/>
                </a:lnTo>
                <a:lnTo>
                  <a:pt x="8410956" y="0"/>
                </a:lnTo>
                <a:lnTo>
                  <a:pt x="0" y="0"/>
                </a:lnTo>
                <a:lnTo>
                  <a:pt x="0" y="1872995"/>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29" name="矩形 6"/>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年报填报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530" name="object 2"/>
          <p:cNvSpPr/>
          <p:nvPr/>
        </p:nvSpPr>
        <p:spPr>
          <a:xfrm>
            <a:off x="848678" y="940243"/>
            <a:ext cx="11182290" cy="6285976"/>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31" name="object 4"/>
          <p:cNvSpPr/>
          <p:nvPr/>
        </p:nvSpPr>
        <p:spPr>
          <a:xfrm>
            <a:off x="3078867" y="1452158"/>
            <a:ext cx="3150394" cy="477489"/>
          </a:xfrm>
          <a:custGeom>
            <a:avLst/>
            <a:gdLst/>
            <a:ahLst/>
            <a:cxnLst/>
            <a:rect l="l" t="t" r="r" b="b"/>
            <a:pathLst>
              <a:path w="2987040" h="452755">
                <a:moveTo>
                  <a:pt x="0" y="452627"/>
                </a:moveTo>
                <a:lnTo>
                  <a:pt x="2987040" y="452627"/>
                </a:lnTo>
                <a:lnTo>
                  <a:pt x="2987040" y="0"/>
                </a:lnTo>
                <a:lnTo>
                  <a:pt x="0" y="0"/>
                </a:lnTo>
                <a:lnTo>
                  <a:pt x="0" y="452627"/>
                </a:lnTo>
                <a:close/>
              </a:path>
            </a:pathLst>
          </a:custGeom>
          <a:ln w="38099">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32" name="object 5"/>
          <p:cNvSpPr/>
          <p:nvPr/>
        </p:nvSpPr>
        <p:spPr>
          <a:xfrm>
            <a:off x="3078867" y="2120773"/>
            <a:ext cx="2851696" cy="4788282"/>
          </a:xfrm>
          <a:custGeom>
            <a:avLst/>
            <a:gdLst/>
            <a:ahLst/>
            <a:cxnLst/>
            <a:rect l="l" t="t" r="r" b="b"/>
            <a:pathLst>
              <a:path w="2703829" h="4540250">
                <a:moveTo>
                  <a:pt x="0" y="4539996"/>
                </a:moveTo>
                <a:lnTo>
                  <a:pt x="2703576" y="4539996"/>
                </a:lnTo>
                <a:lnTo>
                  <a:pt x="2703576" y="0"/>
                </a:lnTo>
                <a:lnTo>
                  <a:pt x="0" y="0"/>
                </a:lnTo>
                <a:lnTo>
                  <a:pt x="0" y="4539996"/>
                </a:lnTo>
                <a:close/>
              </a:path>
            </a:pathLst>
          </a:custGeom>
          <a:ln w="38099">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33" name="object 6"/>
          <p:cNvSpPr/>
          <p:nvPr/>
        </p:nvSpPr>
        <p:spPr>
          <a:xfrm>
            <a:off x="5930293" y="2120773"/>
            <a:ext cx="5928420" cy="4788282"/>
          </a:xfrm>
          <a:custGeom>
            <a:avLst/>
            <a:gdLst/>
            <a:ahLst/>
            <a:cxnLst/>
            <a:rect l="l" t="t" r="r" b="b"/>
            <a:pathLst>
              <a:path w="5621020" h="4540250">
                <a:moveTo>
                  <a:pt x="0" y="4539996"/>
                </a:moveTo>
                <a:lnTo>
                  <a:pt x="5620511" y="4539996"/>
                </a:lnTo>
                <a:lnTo>
                  <a:pt x="5620511" y="0"/>
                </a:lnTo>
                <a:lnTo>
                  <a:pt x="0" y="0"/>
                </a:lnTo>
                <a:lnTo>
                  <a:pt x="0" y="4539996"/>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34" name="object 7"/>
          <p:cNvSpPr/>
          <p:nvPr/>
        </p:nvSpPr>
        <p:spPr>
          <a:xfrm>
            <a:off x="8475527" y="1081683"/>
            <a:ext cx="3382119" cy="294664"/>
          </a:xfrm>
          <a:custGeom>
            <a:avLst/>
            <a:gdLst/>
            <a:ahLst/>
            <a:cxnLst/>
            <a:rect l="l" t="t" r="r" b="b"/>
            <a:pathLst>
              <a:path w="3206750" h="279400">
                <a:moveTo>
                  <a:pt x="0" y="278891"/>
                </a:moveTo>
                <a:lnTo>
                  <a:pt x="3206496" y="278891"/>
                </a:lnTo>
                <a:lnTo>
                  <a:pt x="3206496" y="0"/>
                </a:lnTo>
                <a:lnTo>
                  <a:pt x="0" y="0"/>
                </a:lnTo>
                <a:lnTo>
                  <a:pt x="0" y="278891"/>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35" name="矩形 7"/>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年报填报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536" name="object 2"/>
          <p:cNvSpPr/>
          <p:nvPr/>
        </p:nvSpPr>
        <p:spPr>
          <a:xfrm>
            <a:off x="848677" y="937028"/>
            <a:ext cx="11198364" cy="6295618"/>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37" name="object 4"/>
          <p:cNvSpPr/>
          <p:nvPr/>
        </p:nvSpPr>
        <p:spPr>
          <a:xfrm>
            <a:off x="7193670" y="6529476"/>
            <a:ext cx="540469" cy="332836"/>
          </a:xfrm>
          <a:custGeom>
            <a:avLst/>
            <a:gdLst/>
            <a:ahLst/>
            <a:cxnLst/>
            <a:rect l="l" t="t" r="r" b="b"/>
            <a:pathLst>
              <a:path w="512445" h="315595">
                <a:moveTo>
                  <a:pt x="0" y="315468"/>
                </a:moveTo>
                <a:lnTo>
                  <a:pt x="512064" y="315468"/>
                </a:lnTo>
                <a:lnTo>
                  <a:pt x="512064" y="0"/>
                </a:lnTo>
                <a:lnTo>
                  <a:pt x="0" y="0"/>
                </a:lnTo>
                <a:lnTo>
                  <a:pt x="0" y="315468"/>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38" name="object 5"/>
          <p:cNvSpPr/>
          <p:nvPr/>
        </p:nvSpPr>
        <p:spPr>
          <a:xfrm>
            <a:off x="7733738" y="6529476"/>
            <a:ext cx="541809" cy="332836"/>
          </a:xfrm>
          <a:custGeom>
            <a:avLst/>
            <a:gdLst/>
            <a:ahLst/>
            <a:cxnLst/>
            <a:rect l="l" t="t" r="r" b="b"/>
            <a:pathLst>
              <a:path w="513715" h="315595">
                <a:moveTo>
                  <a:pt x="0" y="315468"/>
                </a:moveTo>
                <a:lnTo>
                  <a:pt x="513587" y="315468"/>
                </a:lnTo>
                <a:lnTo>
                  <a:pt x="513587" y="0"/>
                </a:lnTo>
                <a:lnTo>
                  <a:pt x="0" y="0"/>
                </a:lnTo>
                <a:lnTo>
                  <a:pt x="0" y="315468"/>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39" name="object 6"/>
          <p:cNvSpPr/>
          <p:nvPr/>
        </p:nvSpPr>
        <p:spPr>
          <a:xfrm>
            <a:off x="8475527" y="1081683"/>
            <a:ext cx="3382119" cy="294664"/>
          </a:xfrm>
          <a:custGeom>
            <a:avLst/>
            <a:gdLst/>
            <a:ahLst/>
            <a:cxnLst/>
            <a:rect l="l" t="t" r="r" b="b"/>
            <a:pathLst>
              <a:path w="3206750" h="279400">
                <a:moveTo>
                  <a:pt x="0" y="278891"/>
                </a:moveTo>
                <a:lnTo>
                  <a:pt x="3206496" y="278891"/>
                </a:lnTo>
                <a:lnTo>
                  <a:pt x="3206496" y="0"/>
                </a:lnTo>
                <a:lnTo>
                  <a:pt x="0" y="0"/>
                </a:lnTo>
                <a:lnTo>
                  <a:pt x="0" y="278891"/>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40" name="矩形 6"/>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年报填报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541" name="object 2"/>
          <p:cNvSpPr/>
          <p:nvPr/>
        </p:nvSpPr>
        <p:spPr>
          <a:xfrm>
            <a:off x="848678" y="945069"/>
            <a:ext cx="11182290" cy="6287583"/>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42" name="object 4"/>
          <p:cNvSpPr/>
          <p:nvPr/>
        </p:nvSpPr>
        <p:spPr>
          <a:xfrm>
            <a:off x="8475527" y="1081683"/>
            <a:ext cx="3382119" cy="294664"/>
          </a:xfrm>
          <a:custGeom>
            <a:avLst/>
            <a:gdLst/>
            <a:ahLst/>
            <a:cxnLst/>
            <a:rect l="l" t="t" r="r" b="b"/>
            <a:pathLst>
              <a:path w="3206750" h="279400">
                <a:moveTo>
                  <a:pt x="0" y="278891"/>
                </a:moveTo>
                <a:lnTo>
                  <a:pt x="3206496" y="278891"/>
                </a:lnTo>
                <a:lnTo>
                  <a:pt x="3206496" y="0"/>
                </a:lnTo>
                <a:lnTo>
                  <a:pt x="0" y="0"/>
                </a:lnTo>
                <a:lnTo>
                  <a:pt x="0" y="278891"/>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43" name="矩形 4"/>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年报填报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544" name="object 2"/>
          <p:cNvSpPr/>
          <p:nvPr/>
        </p:nvSpPr>
        <p:spPr>
          <a:xfrm>
            <a:off x="848678" y="945069"/>
            <a:ext cx="11182290" cy="6287583"/>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45" name="object 4"/>
          <p:cNvSpPr/>
          <p:nvPr/>
        </p:nvSpPr>
        <p:spPr>
          <a:xfrm>
            <a:off x="849480" y="4219848"/>
            <a:ext cx="1776115" cy="302700"/>
          </a:xfrm>
          <a:custGeom>
            <a:avLst/>
            <a:gdLst/>
            <a:ahLst/>
            <a:cxnLst/>
            <a:rect l="l" t="t" r="r" b="b"/>
            <a:pathLst>
              <a:path w="1684020" h="287020">
                <a:moveTo>
                  <a:pt x="0" y="286512"/>
                </a:moveTo>
                <a:lnTo>
                  <a:pt x="1684019" y="286512"/>
                </a:lnTo>
                <a:lnTo>
                  <a:pt x="1684019" y="0"/>
                </a:lnTo>
                <a:lnTo>
                  <a:pt x="0" y="0"/>
                </a:lnTo>
                <a:lnTo>
                  <a:pt x="0" y="286512"/>
                </a:lnTo>
                <a:close/>
              </a:path>
            </a:pathLst>
          </a:custGeom>
          <a:ln w="38099">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46" name="object 5"/>
          <p:cNvSpPr/>
          <p:nvPr/>
        </p:nvSpPr>
        <p:spPr>
          <a:xfrm>
            <a:off x="8475527" y="1081683"/>
            <a:ext cx="3382119" cy="294664"/>
          </a:xfrm>
          <a:custGeom>
            <a:avLst/>
            <a:gdLst/>
            <a:ahLst/>
            <a:cxnLst/>
            <a:rect l="l" t="t" r="r" b="b"/>
            <a:pathLst>
              <a:path w="3206750" h="279400">
                <a:moveTo>
                  <a:pt x="0" y="278891"/>
                </a:moveTo>
                <a:lnTo>
                  <a:pt x="3206496" y="278891"/>
                </a:lnTo>
                <a:lnTo>
                  <a:pt x="3206496" y="0"/>
                </a:lnTo>
                <a:lnTo>
                  <a:pt x="0" y="0"/>
                </a:lnTo>
                <a:lnTo>
                  <a:pt x="0" y="278891"/>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47" name="矩形 5"/>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年报填报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548" name="object 2"/>
          <p:cNvSpPr/>
          <p:nvPr/>
        </p:nvSpPr>
        <p:spPr>
          <a:xfrm>
            <a:off x="848681" y="927389"/>
            <a:ext cx="11214437" cy="6305261"/>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49" name="object 4"/>
          <p:cNvSpPr/>
          <p:nvPr/>
        </p:nvSpPr>
        <p:spPr>
          <a:xfrm>
            <a:off x="849480" y="4015732"/>
            <a:ext cx="1792188" cy="284618"/>
          </a:xfrm>
          <a:custGeom>
            <a:avLst/>
            <a:gdLst/>
            <a:ahLst/>
            <a:cxnLst/>
            <a:rect l="l" t="t" r="r" b="b"/>
            <a:pathLst>
              <a:path w="1699260" h="269875">
                <a:moveTo>
                  <a:pt x="0" y="269748"/>
                </a:moveTo>
                <a:lnTo>
                  <a:pt x="1699260" y="269748"/>
                </a:lnTo>
                <a:lnTo>
                  <a:pt x="1699260" y="0"/>
                </a:lnTo>
                <a:lnTo>
                  <a:pt x="0" y="0"/>
                </a:lnTo>
                <a:lnTo>
                  <a:pt x="0" y="269748"/>
                </a:lnTo>
                <a:close/>
              </a:path>
            </a:pathLst>
          </a:custGeom>
          <a:ln w="38099">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50" name="object 5"/>
          <p:cNvSpPr/>
          <p:nvPr/>
        </p:nvSpPr>
        <p:spPr>
          <a:xfrm>
            <a:off x="8475527" y="1081683"/>
            <a:ext cx="3382119" cy="294664"/>
          </a:xfrm>
          <a:custGeom>
            <a:avLst/>
            <a:gdLst/>
            <a:ahLst/>
            <a:cxnLst/>
            <a:rect l="l" t="t" r="r" b="b"/>
            <a:pathLst>
              <a:path w="3206750" h="279400">
                <a:moveTo>
                  <a:pt x="0" y="278891"/>
                </a:moveTo>
                <a:lnTo>
                  <a:pt x="3206496" y="278891"/>
                </a:lnTo>
                <a:lnTo>
                  <a:pt x="3206496" y="0"/>
                </a:lnTo>
                <a:lnTo>
                  <a:pt x="0" y="0"/>
                </a:lnTo>
                <a:lnTo>
                  <a:pt x="0" y="278891"/>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51" name="矩形 5"/>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年报填报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552" name="object 2"/>
          <p:cNvSpPr/>
          <p:nvPr/>
        </p:nvSpPr>
        <p:spPr>
          <a:xfrm>
            <a:off x="848677" y="940246"/>
            <a:ext cx="11198364" cy="6292403"/>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53" name="object 4"/>
          <p:cNvSpPr/>
          <p:nvPr/>
        </p:nvSpPr>
        <p:spPr>
          <a:xfrm>
            <a:off x="849480" y="4314677"/>
            <a:ext cx="1792188" cy="270555"/>
          </a:xfrm>
          <a:custGeom>
            <a:avLst/>
            <a:gdLst/>
            <a:ahLst/>
            <a:cxnLst/>
            <a:rect l="l" t="t" r="r" b="b"/>
            <a:pathLst>
              <a:path w="1699260" h="256539">
                <a:moveTo>
                  <a:pt x="0" y="256032"/>
                </a:moveTo>
                <a:lnTo>
                  <a:pt x="1699260" y="256032"/>
                </a:lnTo>
                <a:lnTo>
                  <a:pt x="1699260" y="0"/>
                </a:lnTo>
                <a:lnTo>
                  <a:pt x="0" y="0"/>
                </a:lnTo>
                <a:lnTo>
                  <a:pt x="0" y="256032"/>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54" name="object 5"/>
          <p:cNvSpPr/>
          <p:nvPr/>
        </p:nvSpPr>
        <p:spPr>
          <a:xfrm>
            <a:off x="8475527" y="1081683"/>
            <a:ext cx="3382119" cy="294664"/>
          </a:xfrm>
          <a:custGeom>
            <a:avLst/>
            <a:gdLst/>
            <a:ahLst/>
            <a:cxnLst/>
            <a:rect l="l" t="t" r="r" b="b"/>
            <a:pathLst>
              <a:path w="3206750" h="279400">
                <a:moveTo>
                  <a:pt x="0" y="278891"/>
                </a:moveTo>
                <a:lnTo>
                  <a:pt x="3206496" y="278891"/>
                </a:lnTo>
                <a:lnTo>
                  <a:pt x="3206496" y="0"/>
                </a:lnTo>
                <a:lnTo>
                  <a:pt x="0" y="0"/>
                </a:lnTo>
                <a:lnTo>
                  <a:pt x="0" y="278891"/>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55" name="矩形 6"/>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年报填报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556" name="object 2"/>
          <p:cNvSpPr/>
          <p:nvPr/>
        </p:nvSpPr>
        <p:spPr>
          <a:xfrm>
            <a:off x="848678" y="940243"/>
            <a:ext cx="11182290" cy="6285976"/>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57" name="object 4"/>
          <p:cNvSpPr/>
          <p:nvPr/>
        </p:nvSpPr>
        <p:spPr>
          <a:xfrm>
            <a:off x="849480" y="4084840"/>
            <a:ext cx="1776115" cy="310736"/>
          </a:xfrm>
          <a:custGeom>
            <a:avLst/>
            <a:gdLst/>
            <a:ahLst/>
            <a:cxnLst/>
            <a:rect l="l" t="t" r="r" b="b"/>
            <a:pathLst>
              <a:path w="1684020" h="294639">
                <a:moveTo>
                  <a:pt x="0" y="294131"/>
                </a:moveTo>
                <a:lnTo>
                  <a:pt x="1684019" y="294131"/>
                </a:lnTo>
                <a:lnTo>
                  <a:pt x="1684019" y="0"/>
                </a:lnTo>
                <a:lnTo>
                  <a:pt x="0" y="0"/>
                </a:lnTo>
                <a:lnTo>
                  <a:pt x="0" y="294131"/>
                </a:lnTo>
                <a:close/>
              </a:path>
            </a:pathLst>
          </a:custGeom>
          <a:ln w="38099">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58" name="object 5"/>
          <p:cNvSpPr/>
          <p:nvPr/>
        </p:nvSpPr>
        <p:spPr>
          <a:xfrm>
            <a:off x="8475527" y="1081683"/>
            <a:ext cx="3382119" cy="294664"/>
          </a:xfrm>
          <a:custGeom>
            <a:avLst/>
            <a:gdLst/>
            <a:ahLst/>
            <a:cxnLst/>
            <a:rect l="l" t="t" r="r" b="b"/>
            <a:pathLst>
              <a:path w="3206750" h="279400">
                <a:moveTo>
                  <a:pt x="0" y="278891"/>
                </a:moveTo>
                <a:lnTo>
                  <a:pt x="3206496" y="278891"/>
                </a:lnTo>
                <a:lnTo>
                  <a:pt x="3206496" y="0"/>
                </a:lnTo>
                <a:lnTo>
                  <a:pt x="0" y="0"/>
                </a:lnTo>
                <a:lnTo>
                  <a:pt x="0" y="278891"/>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559" name="object 2"/>
          <p:cNvSpPr/>
          <p:nvPr/>
        </p:nvSpPr>
        <p:spPr>
          <a:xfrm>
            <a:off x="848678" y="940243"/>
            <a:ext cx="11182290" cy="6285976"/>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60" name="object 4"/>
          <p:cNvSpPr/>
          <p:nvPr/>
        </p:nvSpPr>
        <p:spPr>
          <a:xfrm>
            <a:off x="3074049" y="2400436"/>
            <a:ext cx="2064767" cy="0"/>
          </a:xfrm>
          <a:custGeom>
            <a:avLst/>
            <a:gdLst/>
            <a:ahLst/>
            <a:cxnLst/>
            <a:rect l="l" t="t" r="r" b="b"/>
            <a:pathLst>
              <a:path w="1957704">
                <a:moveTo>
                  <a:pt x="0" y="0"/>
                </a:moveTo>
                <a:lnTo>
                  <a:pt x="1957324" y="0"/>
                </a:lnTo>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61" name="object 5"/>
          <p:cNvSpPr/>
          <p:nvPr/>
        </p:nvSpPr>
        <p:spPr>
          <a:xfrm>
            <a:off x="3074049" y="2763675"/>
            <a:ext cx="2064767" cy="0"/>
          </a:xfrm>
          <a:custGeom>
            <a:avLst/>
            <a:gdLst/>
            <a:ahLst/>
            <a:cxnLst/>
            <a:rect l="l" t="t" r="r" b="b"/>
            <a:pathLst>
              <a:path w="1957704">
                <a:moveTo>
                  <a:pt x="0" y="0"/>
                </a:moveTo>
                <a:lnTo>
                  <a:pt x="1957324" y="0"/>
                </a:lnTo>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62" name="object 6"/>
          <p:cNvSpPr/>
          <p:nvPr/>
        </p:nvSpPr>
        <p:spPr>
          <a:xfrm>
            <a:off x="3074049" y="3126916"/>
            <a:ext cx="2064767" cy="0"/>
          </a:xfrm>
          <a:custGeom>
            <a:avLst/>
            <a:gdLst/>
            <a:ahLst/>
            <a:cxnLst/>
            <a:rect l="l" t="t" r="r" b="b"/>
            <a:pathLst>
              <a:path w="1957704">
                <a:moveTo>
                  <a:pt x="0" y="0"/>
                </a:moveTo>
                <a:lnTo>
                  <a:pt x="1957324" y="0"/>
                </a:lnTo>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63" name="object 7"/>
          <p:cNvSpPr/>
          <p:nvPr/>
        </p:nvSpPr>
        <p:spPr>
          <a:xfrm>
            <a:off x="3074049" y="3459617"/>
            <a:ext cx="2064767" cy="0"/>
          </a:xfrm>
          <a:custGeom>
            <a:avLst/>
            <a:gdLst/>
            <a:ahLst/>
            <a:cxnLst/>
            <a:rect l="l" t="t" r="r" b="b"/>
            <a:pathLst>
              <a:path w="1957704">
                <a:moveTo>
                  <a:pt x="0" y="0"/>
                </a:moveTo>
                <a:lnTo>
                  <a:pt x="1957324" y="0"/>
                </a:lnTo>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64" name="object 8"/>
          <p:cNvSpPr/>
          <p:nvPr/>
        </p:nvSpPr>
        <p:spPr>
          <a:xfrm>
            <a:off x="3074049" y="3760173"/>
            <a:ext cx="2064767" cy="0"/>
          </a:xfrm>
          <a:custGeom>
            <a:avLst/>
            <a:gdLst/>
            <a:ahLst/>
            <a:cxnLst/>
            <a:rect l="l" t="t" r="r" b="b"/>
            <a:pathLst>
              <a:path w="1957704">
                <a:moveTo>
                  <a:pt x="0" y="0"/>
                </a:moveTo>
                <a:lnTo>
                  <a:pt x="1957324" y="0"/>
                </a:lnTo>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65" name="object 9"/>
          <p:cNvSpPr/>
          <p:nvPr/>
        </p:nvSpPr>
        <p:spPr>
          <a:xfrm>
            <a:off x="3074049" y="4139486"/>
            <a:ext cx="2064767" cy="0"/>
          </a:xfrm>
          <a:custGeom>
            <a:avLst/>
            <a:gdLst/>
            <a:ahLst/>
            <a:cxnLst/>
            <a:rect l="l" t="t" r="r" b="b"/>
            <a:pathLst>
              <a:path w="1957704">
                <a:moveTo>
                  <a:pt x="0" y="0"/>
                </a:moveTo>
                <a:lnTo>
                  <a:pt x="1957324" y="0"/>
                </a:lnTo>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66" name="object 10"/>
          <p:cNvSpPr/>
          <p:nvPr/>
        </p:nvSpPr>
        <p:spPr>
          <a:xfrm>
            <a:off x="8475527" y="1081683"/>
            <a:ext cx="3382119" cy="294664"/>
          </a:xfrm>
          <a:custGeom>
            <a:avLst/>
            <a:gdLst/>
            <a:ahLst/>
            <a:cxnLst/>
            <a:rect l="l" t="t" r="r" b="b"/>
            <a:pathLst>
              <a:path w="3206750" h="279400">
                <a:moveTo>
                  <a:pt x="0" y="278891"/>
                </a:moveTo>
                <a:lnTo>
                  <a:pt x="3206496" y="278891"/>
                </a:lnTo>
                <a:lnTo>
                  <a:pt x="3206496" y="0"/>
                </a:lnTo>
                <a:lnTo>
                  <a:pt x="0" y="0"/>
                </a:lnTo>
                <a:lnTo>
                  <a:pt x="0" y="278891"/>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67" name="矩形 10"/>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年报填报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6" name="矩形 60"/>
          <p:cNvSpPr/>
          <p:nvPr/>
        </p:nvSpPr>
        <p:spPr>
          <a:xfrm>
            <a:off x="596729" y="15925"/>
            <a:ext cx="12262022" cy="586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8767" name="矩形 24"/>
          <p:cNvSpPr/>
          <p:nvPr/>
        </p:nvSpPr>
        <p:spPr>
          <a:xfrm>
            <a:off x="354" y="5341"/>
            <a:ext cx="594348"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8768" name="文本框 25"/>
          <p:cNvSpPr txBox="1"/>
          <p:nvPr/>
        </p:nvSpPr>
        <p:spPr>
          <a:xfrm>
            <a:off x="609668" y="124584"/>
            <a:ext cx="2243515" cy="373279"/>
          </a:xfrm>
          <a:prstGeom prst="rect">
            <a:avLst/>
          </a:prstGeom>
          <a:noFill/>
        </p:spPr>
        <p:txBody>
          <a:bodyPr wrap="none" lIns="0" tIns="0" rIns="0" bIns="0" rtlCol="0">
            <a:spAutoFit/>
          </a:bodyPr>
          <a:lstStyle/>
          <a:p>
            <a:pPr defTabSz="963930"/>
            <a:r>
              <a:rPr lang="en-US" altLang="zh-CN" sz="2400" b="1" dirty="0">
                <a:solidFill>
                  <a:schemeClr val="accent2"/>
                </a:solidFill>
                <a:latin typeface="微软雅黑" panose="020B0503020204020204" pitchFamily="34" charset="-122"/>
                <a:ea typeface="微软雅黑" panose="020B0503020204020204" pitchFamily="34" charset="-122"/>
                <a:cs typeface="+mn-ea"/>
                <a:sym typeface="+mn-lt"/>
              </a:rPr>
              <a:t>3  </a:t>
            </a:r>
            <a:r>
              <a:rPr lang="zh-CN" altLang="en-US" sz="2400" b="1" dirty="0">
                <a:solidFill>
                  <a:schemeClr val="accent2"/>
                </a:solidFill>
                <a:latin typeface="微软雅黑" panose="020B0503020204020204" pitchFamily="34" charset="-122"/>
                <a:ea typeface="微软雅黑" panose="020B0503020204020204" pitchFamily="34" charset="-122"/>
                <a:cs typeface="+mn-ea"/>
                <a:sym typeface="+mn-lt"/>
              </a:rPr>
              <a:t>标准主要内容</a:t>
            </a:r>
          </a:p>
        </p:txBody>
      </p:sp>
      <p:sp>
        <p:nvSpPr>
          <p:cNvPr id="1048769" name="文本框 25"/>
          <p:cNvSpPr txBox="1"/>
          <p:nvPr/>
        </p:nvSpPr>
        <p:spPr>
          <a:xfrm>
            <a:off x="131235" y="943521"/>
            <a:ext cx="369332" cy="4905051"/>
          </a:xfrm>
          <a:prstGeom prst="rect">
            <a:avLst/>
          </a:prstGeom>
          <a:noFill/>
        </p:spPr>
        <p:txBody>
          <a:bodyPr vert="eaVert" wrap="square" lIns="0" tIns="0" rIns="0" bIns="0" rtlCol="0">
            <a:spAutoFit/>
          </a:bodyPr>
          <a:lstStyle/>
          <a:p>
            <a:pPr defTabSz="963930"/>
            <a:r>
              <a:rPr lang="zh-CN" altLang="en-US" sz="2400" dirty="0">
                <a:solidFill>
                  <a:schemeClr val="accent2"/>
                </a:solidFill>
                <a:latin typeface="微软雅黑" panose="020B0503020204020204" pitchFamily="34" charset="-122"/>
                <a:ea typeface="微软雅黑" panose="020B0503020204020204" pitchFamily="34" charset="-122"/>
                <a:cs typeface="+mn-ea"/>
                <a:sym typeface="+mn-lt"/>
              </a:rPr>
              <a:t>环境管理台账记录表</a:t>
            </a:r>
          </a:p>
        </p:txBody>
      </p:sp>
      <p:cxnSp>
        <p:nvCxnSpPr>
          <p:cNvPr id="3145747" name="Straight Connector 59"/>
          <p:cNvCxnSpPr>
            <a:cxnSpLocks/>
          </p:cNvCxnSpPr>
          <p:nvPr/>
        </p:nvCxnSpPr>
        <p:spPr>
          <a:xfrm flipV="1">
            <a:off x="596727" y="591991"/>
            <a:ext cx="0" cy="4483417"/>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1048770" name="文本框 13"/>
          <p:cNvSpPr txBox="1">
            <a:spLocks noChangeArrowheads="1"/>
          </p:cNvSpPr>
          <p:nvPr/>
        </p:nvSpPr>
        <p:spPr bwMode="auto">
          <a:xfrm>
            <a:off x="4624011" y="707420"/>
            <a:ext cx="3466715" cy="553998"/>
          </a:xfrm>
          <a:prstGeom prst="rect">
            <a:avLst/>
          </a:prstGeom>
          <a:noFill/>
          <a:ln>
            <a:noFill/>
          </a:ln>
        </p:spPr>
        <p:txBody>
          <a:bodyPr wrap="squar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表</a:t>
            </a:r>
            <a:r>
              <a:rPr lang="en-US" altLang="zh-CN" sz="2000" dirty="0">
                <a:solidFill>
                  <a:schemeClr val="accent1"/>
                </a:solidFill>
                <a:latin typeface="+mn-ea"/>
                <a:ea typeface="+mn-ea"/>
                <a:sym typeface="Arial" panose="020B0604020202020204" pitchFamily="34" charset="0"/>
              </a:rPr>
              <a:t>A.3</a:t>
            </a:r>
            <a:r>
              <a:rPr lang="en-US" altLang="zh-CN"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 </a:t>
            </a:r>
            <a:r>
              <a:rPr lang="zh-CN" altLang="en-US"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燃料信息表</a:t>
            </a:r>
          </a:p>
        </p:txBody>
      </p:sp>
      <p:sp>
        <p:nvSpPr>
          <p:cNvPr id="1048771" name="文本框 13"/>
          <p:cNvSpPr txBox="1">
            <a:spLocks noChangeArrowheads="1"/>
          </p:cNvSpPr>
          <p:nvPr/>
        </p:nvSpPr>
        <p:spPr bwMode="auto">
          <a:xfrm>
            <a:off x="3638785" y="3760341"/>
            <a:ext cx="6177906" cy="400110"/>
          </a:xfrm>
          <a:prstGeom prst="rect">
            <a:avLst/>
          </a:prstGeom>
          <a:noFill/>
          <a:ln>
            <a:noFill/>
          </a:ln>
        </p:spPr>
        <p:txBody>
          <a:bodyPr wrap="squar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12700">
              <a:spcBef>
                <a:spcPts val="95"/>
              </a:spcBef>
            </a:pPr>
            <a:r>
              <a:rPr lang="zh-CN" altLang="en-US" sz="2000" spc="-5" dirty="0">
                <a:solidFill>
                  <a:schemeClr val="accent1"/>
                </a:solidFill>
                <a:latin typeface="微软雅黑" panose="020B0503020204020204" pitchFamily="34" charset="-122"/>
                <a:ea typeface="微软雅黑" panose="020B0503020204020204" pitchFamily="34" charset="-122"/>
                <a:cs typeface="Noto Sans CJK JP Regular"/>
              </a:rPr>
              <a:t>表</a:t>
            </a:r>
            <a:r>
              <a:rPr lang="en-US" altLang="zh-CN" sz="2000" spc="-5" dirty="0">
                <a:solidFill>
                  <a:schemeClr val="accent1"/>
                </a:solidFill>
                <a:latin typeface="微软雅黑" panose="020B0503020204020204" pitchFamily="34" charset="-122"/>
                <a:ea typeface="微软雅黑" panose="020B0503020204020204" pitchFamily="34" charset="-122"/>
                <a:cs typeface="Noto Sans CJK JP Regular"/>
              </a:rPr>
              <a:t>A.4 </a:t>
            </a:r>
            <a:r>
              <a:rPr lang="zh-CN" altLang="en-US" sz="2000" spc="-5" dirty="0">
                <a:solidFill>
                  <a:schemeClr val="accent1"/>
                </a:solidFill>
                <a:latin typeface="微软雅黑" panose="020B0503020204020204" pitchFamily="34" charset="-122"/>
                <a:ea typeface="微软雅黑" panose="020B0503020204020204" pitchFamily="34" charset="-122"/>
                <a:cs typeface="Noto Sans CJK JP Regular"/>
              </a:rPr>
              <a:t>废气污染防治设施基本信息与运行管理信息表</a:t>
            </a:r>
          </a:p>
        </p:txBody>
      </p:sp>
      <p:sp>
        <p:nvSpPr>
          <p:cNvPr id="1048772" name="Freeform 12"/>
          <p:cNvSpPr/>
          <p:nvPr/>
        </p:nvSpPr>
        <p:spPr bwMode="auto">
          <a:xfrm>
            <a:off x="1695301" y="2647451"/>
            <a:ext cx="269578" cy="265112"/>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gradFill>
            <a:gsLst>
              <a:gs pos="0">
                <a:schemeClr val="accent1"/>
              </a:gs>
              <a:gs pos="100000">
                <a:srgbClr val="2F5EB0"/>
              </a:gs>
            </a:gsLst>
            <a:lin ang="13800000" scaled="0"/>
          </a:gradFill>
          <a:ln>
            <a:noFill/>
          </a:ln>
        </p:spPr>
        <p:txBody>
          <a:bodyPr lIns="91415" tIns="45707" rIns="91415" bIns="45707"/>
          <a:lstStyle/>
          <a:p>
            <a:endParaRPr lang="zh-CN" altLang="en-US" dirty="0">
              <a:solidFill>
                <a:schemeClr val="tx1">
                  <a:lumMod val="50000"/>
                  <a:lumOff val="50000"/>
                </a:schemeClr>
              </a:solidFill>
              <a:latin typeface="Broadway" panose="04040905080B02020502" pitchFamily="82" charset="0"/>
            </a:endParaRPr>
          </a:p>
        </p:txBody>
      </p:sp>
      <p:sp>
        <p:nvSpPr>
          <p:cNvPr id="1048773" name="Freeform 12"/>
          <p:cNvSpPr/>
          <p:nvPr/>
        </p:nvSpPr>
        <p:spPr bwMode="auto">
          <a:xfrm flipH="1" flipV="1">
            <a:off x="5897328" y="3279204"/>
            <a:ext cx="264319" cy="265113"/>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gradFill>
            <a:gsLst>
              <a:gs pos="0">
                <a:schemeClr val="accent1"/>
              </a:gs>
              <a:gs pos="100000">
                <a:srgbClr val="2F5EB0"/>
              </a:gs>
            </a:gsLst>
            <a:lin ang="13800000" scaled="0"/>
          </a:gradFill>
          <a:ln>
            <a:noFill/>
          </a:ln>
        </p:spPr>
        <p:txBody>
          <a:bodyPr lIns="91415" tIns="45707" rIns="91415" bIns="45707"/>
          <a:lstStyle/>
          <a:p>
            <a:endParaRPr lang="zh-CN" altLang="en-US" dirty="0">
              <a:solidFill>
                <a:schemeClr val="tx1">
                  <a:lumMod val="50000"/>
                  <a:lumOff val="50000"/>
                </a:schemeClr>
              </a:solidFill>
              <a:latin typeface="Broadway" panose="04040905080B02020502" pitchFamily="82" charset="0"/>
            </a:endParaRPr>
          </a:p>
        </p:txBody>
      </p:sp>
      <p:sp>
        <p:nvSpPr>
          <p:cNvPr id="1048774" name="文本框 13"/>
          <p:cNvSpPr txBox="1">
            <a:spLocks noChangeArrowheads="1"/>
          </p:cNvSpPr>
          <p:nvPr/>
        </p:nvSpPr>
        <p:spPr bwMode="auto">
          <a:xfrm>
            <a:off x="1989025" y="6381973"/>
            <a:ext cx="4477615" cy="303294"/>
          </a:xfrm>
          <a:prstGeom prst="rect">
            <a:avLst/>
          </a:prstGeom>
          <a:noFill/>
          <a:ln>
            <a:noFill/>
          </a:ln>
        </p:spPr>
        <p:txBody>
          <a:bodyPr wrap="squar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12700">
              <a:spcBef>
                <a:spcPts val="95"/>
              </a:spcBef>
            </a:pP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根据行业特点及监测情况，选择记录“治理效率”。</a:t>
            </a:r>
          </a:p>
        </p:txBody>
      </p:sp>
      <p:sp>
        <p:nvSpPr>
          <p:cNvPr id="1048775" name="Freeform 12"/>
          <p:cNvSpPr/>
          <p:nvPr/>
        </p:nvSpPr>
        <p:spPr bwMode="auto">
          <a:xfrm>
            <a:off x="1760928" y="6270748"/>
            <a:ext cx="269578" cy="265112"/>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gradFill>
            <a:gsLst>
              <a:gs pos="0">
                <a:schemeClr val="accent1"/>
              </a:gs>
              <a:gs pos="100000">
                <a:srgbClr val="2F5EB0"/>
              </a:gs>
            </a:gsLst>
            <a:lin ang="13800000" scaled="0"/>
          </a:gradFill>
          <a:ln>
            <a:noFill/>
          </a:ln>
        </p:spPr>
        <p:txBody>
          <a:bodyPr lIns="91415" tIns="45707" rIns="91415" bIns="45707"/>
          <a:lstStyle/>
          <a:p>
            <a:endParaRPr lang="zh-CN" altLang="en-US" dirty="0">
              <a:solidFill>
                <a:schemeClr val="tx1">
                  <a:lumMod val="50000"/>
                  <a:lumOff val="50000"/>
                </a:schemeClr>
              </a:solidFill>
              <a:latin typeface="Broadway" panose="04040905080B02020502" pitchFamily="82" charset="0"/>
            </a:endParaRPr>
          </a:p>
        </p:txBody>
      </p:sp>
      <p:sp>
        <p:nvSpPr>
          <p:cNvPr id="1048776" name="Freeform 12"/>
          <p:cNvSpPr/>
          <p:nvPr/>
        </p:nvSpPr>
        <p:spPr bwMode="auto">
          <a:xfrm flipH="1" flipV="1">
            <a:off x="6021040" y="6663580"/>
            <a:ext cx="264319" cy="265113"/>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gradFill>
            <a:gsLst>
              <a:gs pos="0">
                <a:schemeClr val="accent1"/>
              </a:gs>
              <a:gs pos="100000">
                <a:srgbClr val="2F5EB0"/>
              </a:gs>
            </a:gsLst>
            <a:lin ang="13800000" scaled="0"/>
          </a:gradFill>
          <a:ln>
            <a:noFill/>
          </a:ln>
        </p:spPr>
        <p:txBody>
          <a:bodyPr lIns="91415" tIns="45707" rIns="91415" bIns="45707"/>
          <a:lstStyle/>
          <a:p>
            <a:endParaRPr lang="zh-CN" altLang="en-US" dirty="0">
              <a:solidFill>
                <a:schemeClr val="tx1">
                  <a:lumMod val="50000"/>
                  <a:lumOff val="50000"/>
                </a:schemeClr>
              </a:solidFill>
              <a:latin typeface="Broadway" panose="04040905080B02020502" pitchFamily="82" charset="0"/>
            </a:endParaRPr>
          </a:p>
        </p:txBody>
      </p:sp>
      <p:pic>
        <p:nvPicPr>
          <p:cNvPr id="2097154" name="Picture 2"/>
          <p:cNvPicPr>
            <a:picLocks noChangeAspect="1" noChangeArrowheads="1"/>
          </p:cNvPicPr>
          <p:nvPr/>
        </p:nvPicPr>
        <p:blipFill>
          <a:blip r:embed="rId3"/>
          <a:srcRect/>
          <a:stretch>
            <a:fillRect/>
          </a:stretch>
        </p:blipFill>
        <p:spPr bwMode="auto">
          <a:xfrm>
            <a:off x="1266621" y="1312069"/>
            <a:ext cx="10188323" cy="1220841"/>
          </a:xfrm>
          <a:prstGeom prst="rect">
            <a:avLst/>
          </a:prstGeom>
          <a:noFill/>
          <a:ln>
            <a:noFill/>
          </a:ln>
          <a:effectLst/>
        </p:spPr>
      </p:pic>
      <p:sp>
        <p:nvSpPr>
          <p:cNvPr id="1048777" name="文本框 13"/>
          <p:cNvSpPr txBox="1">
            <a:spLocks noChangeArrowheads="1"/>
          </p:cNvSpPr>
          <p:nvPr/>
        </p:nvSpPr>
        <p:spPr bwMode="auto">
          <a:xfrm>
            <a:off x="1760930" y="2780006"/>
            <a:ext cx="5172503" cy="718119"/>
          </a:xfrm>
          <a:prstGeom prst="rect">
            <a:avLst/>
          </a:prstGeom>
          <a:noFill/>
          <a:ln>
            <a:noFill/>
          </a:ln>
        </p:spPr>
        <p:txBody>
          <a:bodyPr wrap="squar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12700">
              <a:spcBef>
                <a:spcPts val="95"/>
              </a:spcBef>
            </a:pP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a:t>
            </a:r>
            <a:r>
              <a:rPr lang="en-US" altLang="zh-CN" spc="-5" dirty="0">
                <a:solidFill>
                  <a:schemeClr val="accent1"/>
                </a:solidFill>
                <a:latin typeface="微软雅黑" panose="020B0503020204020204" pitchFamily="34" charset="-122"/>
                <a:ea typeface="微软雅黑" panose="020B0503020204020204" pitchFamily="34" charset="-122"/>
                <a:cs typeface="Noto Sans CJK JP Regular"/>
              </a:rPr>
              <a:t>1</a:t>
            </a: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）指燃料名称，包括燃煤、燃油、燃气等。</a:t>
            </a:r>
          </a:p>
          <a:p>
            <a:pPr marL="12700">
              <a:spcBef>
                <a:spcPts val="95"/>
              </a:spcBef>
            </a:pP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a:t>
            </a:r>
            <a:r>
              <a:rPr lang="en-US" altLang="zh-CN" spc="-5" dirty="0">
                <a:solidFill>
                  <a:schemeClr val="accent1"/>
                </a:solidFill>
                <a:latin typeface="微软雅黑" panose="020B0503020204020204" pitchFamily="34" charset="-122"/>
                <a:ea typeface="微软雅黑" panose="020B0503020204020204" pitchFamily="34" charset="-122"/>
                <a:cs typeface="Noto Sans CJK JP Regular"/>
              </a:rPr>
              <a:t>2</a:t>
            </a: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）根据燃料类型对应填写，可以收到基品质为准。</a:t>
            </a:r>
          </a:p>
          <a:p>
            <a:pPr marL="12700">
              <a:spcBef>
                <a:spcPts val="95"/>
              </a:spcBef>
            </a:pP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a:t>
            </a:r>
            <a:r>
              <a:rPr lang="en-US" altLang="zh-CN" spc="-5" dirty="0">
                <a:solidFill>
                  <a:schemeClr val="accent1"/>
                </a:solidFill>
                <a:latin typeface="微软雅黑" panose="020B0503020204020204" pitchFamily="34" charset="-122"/>
                <a:ea typeface="微软雅黑" panose="020B0503020204020204" pitchFamily="34" charset="-122"/>
                <a:cs typeface="Noto Sans CJK JP Regular"/>
              </a:rPr>
              <a:t>3</a:t>
            </a: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）指燃料燃烧后与污染物产生有关的成分。</a:t>
            </a:r>
          </a:p>
        </p:txBody>
      </p:sp>
      <p:sp>
        <p:nvSpPr>
          <p:cNvPr id="1048778" name="矩形 38"/>
          <p:cNvSpPr/>
          <p:nvPr/>
        </p:nvSpPr>
        <p:spPr>
          <a:xfrm>
            <a:off x="1196937" y="1240061"/>
            <a:ext cx="767942" cy="13023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endParaRPr lang="zh-CN" altLang="en-US" dirty="0">
              <a:latin typeface="Broadway" panose="04040905080B02020502" pitchFamily="82" charset="0"/>
            </a:endParaRPr>
          </a:p>
        </p:txBody>
      </p:sp>
      <p:sp>
        <p:nvSpPr>
          <p:cNvPr id="1048779" name="矩形 39"/>
          <p:cNvSpPr/>
          <p:nvPr/>
        </p:nvSpPr>
        <p:spPr>
          <a:xfrm>
            <a:off x="6660181" y="1312069"/>
            <a:ext cx="1512168" cy="2847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endParaRPr lang="zh-CN" altLang="en-US" dirty="0">
              <a:latin typeface="Broadway" panose="04040905080B02020502" pitchFamily="82" charset="0"/>
            </a:endParaRPr>
          </a:p>
        </p:txBody>
      </p:sp>
      <p:sp>
        <p:nvSpPr>
          <p:cNvPr id="1048780" name="矩形 40"/>
          <p:cNvSpPr/>
          <p:nvPr/>
        </p:nvSpPr>
        <p:spPr>
          <a:xfrm>
            <a:off x="6961636" y="1888135"/>
            <a:ext cx="909261" cy="5009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endParaRPr lang="zh-CN" altLang="en-US" dirty="0">
              <a:latin typeface="Broadway" panose="04040905080B02020502" pitchFamily="82" charset="0"/>
            </a:endParaRPr>
          </a:p>
        </p:txBody>
      </p:sp>
      <p:sp>
        <p:nvSpPr>
          <p:cNvPr id="1048781" name="矩形 22"/>
          <p:cNvSpPr/>
          <p:nvPr/>
        </p:nvSpPr>
        <p:spPr>
          <a:xfrm>
            <a:off x="9237687" y="1891218"/>
            <a:ext cx="909261" cy="5009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endParaRPr lang="zh-CN" altLang="en-US" dirty="0">
              <a:latin typeface="Broadway" panose="04040905080B02020502" pitchFamily="82" charset="0"/>
            </a:endParaRPr>
          </a:p>
        </p:txBody>
      </p:sp>
      <p:pic>
        <p:nvPicPr>
          <p:cNvPr id="2097155" name="Picture 3"/>
          <p:cNvPicPr>
            <a:picLocks noChangeAspect="1" noChangeArrowheads="1"/>
          </p:cNvPicPr>
          <p:nvPr/>
        </p:nvPicPr>
        <p:blipFill>
          <a:blip r:embed="rId4"/>
          <a:srcRect/>
          <a:stretch>
            <a:fillRect/>
          </a:stretch>
        </p:blipFill>
        <p:spPr bwMode="auto">
          <a:xfrm>
            <a:off x="1196936" y="4264398"/>
            <a:ext cx="10258005" cy="1875699"/>
          </a:xfrm>
          <a:prstGeom prst="rect">
            <a:avLst/>
          </a:prstGeom>
          <a:noFill/>
          <a:ln>
            <a:noFill/>
          </a:ln>
          <a:effectLst/>
        </p:spPr>
      </p:pic>
      <p:sp>
        <p:nvSpPr>
          <p:cNvPr id="1048782" name="矩形 26"/>
          <p:cNvSpPr/>
          <p:nvPr/>
        </p:nvSpPr>
        <p:spPr>
          <a:xfrm>
            <a:off x="5674552" y="4840461"/>
            <a:ext cx="682815" cy="11983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endParaRPr lang="zh-CN" altLang="en-US" dirty="0">
              <a:latin typeface="Broadway" panose="04040905080B02020502" pitchFamily="82" charset="0"/>
            </a:endParaRPr>
          </a:p>
        </p:txBody>
      </p:sp>
      <p:sp>
        <p:nvSpPr>
          <p:cNvPr id="1048783" name="矩形 23"/>
          <p:cNvSpPr/>
          <p:nvPr/>
        </p:nvSpPr>
        <p:spPr>
          <a:xfrm>
            <a:off x="5330715" y="1844470"/>
            <a:ext cx="909261" cy="5009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endParaRPr lang="zh-CN" altLang="en-US" dirty="0">
              <a:latin typeface="Broadway" panose="04040905080B02020502" pitchFamily="82"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45747"/>
                                        </p:tgtEl>
                                        <p:attrNameLst>
                                          <p:attrName>style.visibility</p:attrName>
                                        </p:attrNameLst>
                                      </p:cBhvr>
                                      <p:to>
                                        <p:strVal val="visible"/>
                                      </p:to>
                                    </p:set>
                                    <p:animEffect transition="in" filter="wipe(up)">
                                      <p:cBhvr>
                                        <p:cTn id="7" dur="500"/>
                                        <p:tgtEl>
                                          <p:spTgt spid="314574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48772"/>
                                        </p:tgtEl>
                                        <p:attrNameLst>
                                          <p:attrName>style.visibility</p:attrName>
                                        </p:attrNameLst>
                                      </p:cBhvr>
                                      <p:to>
                                        <p:strVal val="visible"/>
                                      </p:to>
                                    </p:set>
                                  </p:childTnLst>
                                </p:cTn>
                              </p:par>
                              <p:par>
                                <p:cTn id="11" presetID="35" presetClass="path" presetSubtype="0" accel="50000" decel="50000" fill="hold" grpId="1" nodeType="withEffect">
                                  <p:stCondLst>
                                    <p:cond delay="0"/>
                                  </p:stCondLst>
                                  <p:childTnLst>
                                    <p:animMotion origin="layout" path="M -3.56836E-6 -3.7037E-7 L 0.36686 0.15278 " pathEditMode="relative" rAng="0" ptsTypes="AA">
                                      <p:cBhvr>
                                        <p:cTn id="12" dur="500" spd="-99900" fill="hold"/>
                                        <p:tgtEl>
                                          <p:spTgt spid="1048772"/>
                                        </p:tgtEl>
                                        <p:attrNameLst>
                                          <p:attrName>ppt_x</p:attrName>
                                          <p:attrName>ppt_y</p:attrName>
                                        </p:attrNameLst>
                                      </p:cBhvr>
                                      <p:rCtr x="18343" y="7639"/>
                                    </p:animMotion>
                                  </p:childTnLst>
                                </p:cTn>
                              </p:par>
                              <p:par>
                                <p:cTn id="13" presetID="1" presetClass="entr" presetSubtype="0" fill="hold" grpId="0" nodeType="withEffect">
                                  <p:stCondLst>
                                    <p:cond delay="0"/>
                                  </p:stCondLst>
                                  <p:childTnLst>
                                    <p:set>
                                      <p:cBhvr>
                                        <p:cTn id="14" dur="1" fill="hold">
                                          <p:stCondLst>
                                            <p:cond delay="0"/>
                                          </p:stCondLst>
                                        </p:cTn>
                                        <p:tgtEl>
                                          <p:spTgt spid="1048773"/>
                                        </p:tgtEl>
                                        <p:attrNameLst>
                                          <p:attrName>style.visibility</p:attrName>
                                        </p:attrNameLst>
                                      </p:cBhvr>
                                      <p:to>
                                        <p:strVal val="visible"/>
                                      </p:to>
                                    </p:set>
                                  </p:childTnLst>
                                </p:cTn>
                              </p:par>
                              <p:par>
                                <p:cTn id="15" presetID="35" presetClass="path" presetSubtype="0" accel="50000" decel="50000" fill="hold" grpId="1" nodeType="withEffect">
                                  <p:stCondLst>
                                    <p:cond delay="0"/>
                                  </p:stCondLst>
                                  <p:childTnLst>
                                    <p:animMotion origin="layout" path="M 7.85742E-7 -3.33333E-6 L -0.39495 -0.11018 " pathEditMode="relative" rAng="0" ptsTypes="AA">
                                      <p:cBhvr>
                                        <p:cTn id="16" dur="500" spd="-99900" fill="hold"/>
                                        <p:tgtEl>
                                          <p:spTgt spid="1048773"/>
                                        </p:tgtEl>
                                        <p:attrNameLst>
                                          <p:attrName>ppt_x</p:attrName>
                                          <p:attrName>ppt_y</p:attrName>
                                        </p:attrNameLst>
                                      </p:cBhvr>
                                      <p:rCtr x="-19748" y="-5509"/>
                                    </p:animMotion>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1048775"/>
                                        </p:tgtEl>
                                        <p:attrNameLst>
                                          <p:attrName>style.visibility</p:attrName>
                                        </p:attrNameLst>
                                      </p:cBhvr>
                                      <p:to>
                                        <p:strVal val="visible"/>
                                      </p:to>
                                    </p:set>
                                  </p:childTnLst>
                                </p:cTn>
                              </p:par>
                              <p:par>
                                <p:cTn id="20" presetID="35" presetClass="path" presetSubtype="0" accel="50000" decel="50000" fill="hold" grpId="1" nodeType="withEffect">
                                  <p:stCondLst>
                                    <p:cond delay="0"/>
                                  </p:stCondLst>
                                  <p:childTnLst>
                                    <p:animMotion origin="layout" path="M -3.56836E-6 -3.7037E-7 L 0.36686 0.15278 " pathEditMode="relative" rAng="0" ptsTypes="AA">
                                      <p:cBhvr>
                                        <p:cTn id="21" dur="500" spd="-99900" fill="hold"/>
                                        <p:tgtEl>
                                          <p:spTgt spid="1048775"/>
                                        </p:tgtEl>
                                        <p:attrNameLst>
                                          <p:attrName>ppt_x</p:attrName>
                                          <p:attrName>ppt_y</p:attrName>
                                        </p:attrNameLst>
                                      </p:cBhvr>
                                      <p:rCtr x="18343" y="7639"/>
                                    </p:animMotion>
                                  </p:childTnLst>
                                </p:cTn>
                              </p:par>
                              <p:par>
                                <p:cTn id="22" presetID="1" presetClass="entr" presetSubtype="0" fill="hold" grpId="0" nodeType="withEffect">
                                  <p:stCondLst>
                                    <p:cond delay="0"/>
                                  </p:stCondLst>
                                  <p:childTnLst>
                                    <p:set>
                                      <p:cBhvr>
                                        <p:cTn id="23" dur="1" fill="hold">
                                          <p:stCondLst>
                                            <p:cond delay="0"/>
                                          </p:stCondLst>
                                        </p:cTn>
                                        <p:tgtEl>
                                          <p:spTgt spid="1048776"/>
                                        </p:tgtEl>
                                        <p:attrNameLst>
                                          <p:attrName>style.visibility</p:attrName>
                                        </p:attrNameLst>
                                      </p:cBhvr>
                                      <p:to>
                                        <p:strVal val="visible"/>
                                      </p:to>
                                    </p:set>
                                  </p:childTnLst>
                                </p:cTn>
                              </p:par>
                              <p:par>
                                <p:cTn id="24" presetID="35" presetClass="path" presetSubtype="0" accel="50000" decel="50000" fill="hold" grpId="1" nodeType="withEffect">
                                  <p:stCondLst>
                                    <p:cond delay="0"/>
                                  </p:stCondLst>
                                  <p:childTnLst>
                                    <p:animMotion origin="layout" path="M 7.85742E-7 -3.33333E-6 L -0.39495 -0.11018 " pathEditMode="relative" rAng="0" ptsTypes="AA">
                                      <p:cBhvr>
                                        <p:cTn id="25" dur="500" spd="-99900" fill="hold"/>
                                        <p:tgtEl>
                                          <p:spTgt spid="1048776"/>
                                        </p:tgtEl>
                                        <p:attrNameLst>
                                          <p:attrName>ppt_x</p:attrName>
                                          <p:attrName>ppt_y</p:attrName>
                                        </p:attrNameLst>
                                      </p:cBhvr>
                                      <p:rCtr x="-19748" y="-55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72" grpId="0" animBg="1"/>
      <p:bldP spid="1048772" grpId="1" animBg="1"/>
      <p:bldP spid="1048773" grpId="0" animBg="1"/>
      <p:bldP spid="1048773" grpId="1" animBg="1"/>
      <p:bldP spid="1048775" grpId="0" animBg="1"/>
      <p:bldP spid="1048775" grpId="1" animBg="1"/>
      <p:bldP spid="1048776" grpId="0" animBg="1"/>
      <p:bldP spid="1048776" grpId="1"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568" name="object 2"/>
          <p:cNvSpPr/>
          <p:nvPr/>
        </p:nvSpPr>
        <p:spPr>
          <a:xfrm>
            <a:off x="848678" y="940243"/>
            <a:ext cx="11182290" cy="6285976"/>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69" name="object 4"/>
          <p:cNvSpPr/>
          <p:nvPr/>
        </p:nvSpPr>
        <p:spPr>
          <a:xfrm>
            <a:off x="849480" y="4377364"/>
            <a:ext cx="1806922" cy="350917"/>
          </a:xfrm>
          <a:custGeom>
            <a:avLst/>
            <a:gdLst/>
            <a:ahLst/>
            <a:cxnLst/>
            <a:rect l="l" t="t" r="r" b="b"/>
            <a:pathLst>
              <a:path w="1713230" h="332739">
                <a:moveTo>
                  <a:pt x="0" y="332231"/>
                </a:moveTo>
                <a:lnTo>
                  <a:pt x="1712976" y="332231"/>
                </a:lnTo>
                <a:lnTo>
                  <a:pt x="1712976" y="0"/>
                </a:lnTo>
                <a:lnTo>
                  <a:pt x="0" y="0"/>
                </a:lnTo>
                <a:lnTo>
                  <a:pt x="0" y="332231"/>
                </a:lnTo>
                <a:close/>
              </a:path>
            </a:pathLst>
          </a:custGeom>
          <a:ln w="38099">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70" name="object 5"/>
          <p:cNvSpPr/>
          <p:nvPr/>
        </p:nvSpPr>
        <p:spPr>
          <a:xfrm>
            <a:off x="8475527" y="1081683"/>
            <a:ext cx="3382119" cy="294664"/>
          </a:xfrm>
          <a:custGeom>
            <a:avLst/>
            <a:gdLst/>
            <a:ahLst/>
            <a:cxnLst/>
            <a:rect l="l" t="t" r="r" b="b"/>
            <a:pathLst>
              <a:path w="3206750" h="279400">
                <a:moveTo>
                  <a:pt x="0" y="278891"/>
                </a:moveTo>
                <a:lnTo>
                  <a:pt x="3206496" y="278891"/>
                </a:lnTo>
                <a:lnTo>
                  <a:pt x="3206496" y="0"/>
                </a:lnTo>
                <a:lnTo>
                  <a:pt x="0" y="0"/>
                </a:lnTo>
                <a:lnTo>
                  <a:pt x="0" y="278891"/>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71" name="矩形 5"/>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年报填报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572" name="object 2"/>
          <p:cNvSpPr/>
          <p:nvPr/>
        </p:nvSpPr>
        <p:spPr>
          <a:xfrm>
            <a:off x="848677" y="937028"/>
            <a:ext cx="11198364" cy="6295618"/>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73" name="object 4"/>
          <p:cNvSpPr/>
          <p:nvPr/>
        </p:nvSpPr>
        <p:spPr>
          <a:xfrm>
            <a:off x="3233176" y="2257389"/>
            <a:ext cx="2064767" cy="0"/>
          </a:xfrm>
          <a:custGeom>
            <a:avLst/>
            <a:gdLst/>
            <a:ahLst/>
            <a:cxnLst/>
            <a:rect l="l" t="t" r="r" b="b"/>
            <a:pathLst>
              <a:path w="1957704">
                <a:moveTo>
                  <a:pt x="0" y="0"/>
                </a:moveTo>
                <a:lnTo>
                  <a:pt x="1957324" y="0"/>
                </a:lnTo>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74" name="object 5"/>
          <p:cNvSpPr/>
          <p:nvPr/>
        </p:nvSpPr>
        <p:spPr>
          <a:xfrm>
            <a:off x="8475527" y="1081683"/>
            <a:ext cx="3382119" cy="294664"/>
          </a:xfrm>
          <a:custGeom>
            <a:avLst/>
            <a:gdLst/>
            <a:ahLst/>
            <a:cxnLst/>
            <a:rect l="l" t="t" r="r" b="b"/>
            <a:pathLst>
              <a:path w="3206750" h="279400">
                <a:moveTo>
                  <a:pt x="0" y="278891"/>
                </a:moveTo>
                <a:lnTo>
                  <a:pt x="3206496" y="278891"/>
                </a:lnTo>
                <a:lnTo>
                  <a:pt x="3206496" y="0"/>
                </a:lnTo>
                <a:lnTo>
                  <a:pt x="0" y="0"/>
                </a:lnTo>
                <a:lnTo>
                  <a:pt x="0" y="278891"/>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75" name="矩形 5"/>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年报填报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576" name="object 2"/>
          <p:cNvSpPr/>
          <p:nvPr/>
        </p:nvSpPr>
        <p:spPr>
          <a:xfrm>
            <a:off x="848677" y="937028"/>
            <a:ext cx="11198364" cy="6295618"/>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77" name="object 4"/>
          <p:cNvSpPr/>
          <p:nvPr/>
        </p:nvSpPr>
        <p:spPr>
          <a:xfrm>
            <a:off x="849480" y="4677921"/>
            <a:ext cx="1776115" cy="397126"/>
          </a:xfrm>
          <a:custGeom>
            <a:avLst/>
            <a:gdLst/>
            <a:ahLst/>
            <a:cxnLst/>
            <a:rect l="l" t="t" r="r" b="b"/>
            <a:pathLst>
              <a:path w="1684020" h="376554">
                <a:moveTo>
                  <a:pt x="0" y="376428"/>
                </a:moveTo>
                <a:lnTo>
                  <a:pt x="1684019" y="376428"/>
                </a:lnTo>
                <a:lnTo>
                  <a:pt x="1684019" y="0"/>
                </a:lnTo>
                <a:lnTo>
                  <a:pt x="0" y="0"/>
                </a:lnTo>
                <a:lnTo>
                  <a:pt x="0" y="376428"/>
                </a:lnTo>
                <a:close/>
              </a:path>
            </a:pathLst>
          </a:custGeom>
          <a:ln w="38099">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78" name="object 5"/>
          <p:cNvSpPr/>
          <p:nvPr/>
        </p:nvSpPr>
        <p:spPr>
          <a:xfrm>
            <a:off x="8475527" y="1081683"/>
            <a:ext cx="3382119" cy="294664"/>
          </a:xfrm>
          <a:custGeom>
            <a:avLst/>
            <a:gdLst/>
            <a:ahLst/>
            <a:cxnLst/>
            <a:rect l="l" t="t" r="r" b="b"/>
            <a:pathLst>
              <a:path w="3206750" h="279400">
                <a:moveTo>
                  <a:pt x="0" y="278891"/>
                </a:moveTo>
                <a:lnTo>
                  <a:pt x="3206496" y="278891"/>
                </a:lnTo>
                <a:lnTo>
                  <a:pt x="3206496" y="0"/>
                </a:lnTo>
                <a:lnTo>
                  <a:pt x="0" y="0"/>
                </a:lnTo>
                <a:lnTo>
                  <a:pt x="0" y="278891"/>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79" name="矩形 5"/>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年报填报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580" name="object 2"/>
          <p:cNvSpPr/>
          <p:nvPr/>
        </p:nvSpPr>
        <p:spPr>
          <a:xfrm>
            <a:off x="848677" y="937028"/>
            <a:ext cx="11198364" cy="6295618"/>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81" name="object 4"/>
          <p:cNvSpPr/>
          <p:nvPr/>
        </p:nvSpPr>
        <p:spPr>
          <a:xfrm>
            <a:off x="3233176" y="2257389"/>
            <a:ext cx="2064767" cy="0"/>
          </a:xfrm>
          <a:custGeom>
            <a:avLst/>
            <a:gdLst/>
            <a:ahLst/>
            <a:cxnLst/>
            <a:rect l="l" t="t" r="r" b="b"/>
            <a:pathLst>
              <a:path w="1957704">
                <a:moveTo>
                  <a:pt x="0" y="0"/>
                </a:moveTo>
                <a:lnTo>
                  <a:pt x="1957324" y="0"/>
                </a:lnTo>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82" name="object 5"/>
          <p:cNvSpPr/>
          <p:nvPr/>
        </p:nvSpPr>
        <p:spPr>
          <a:xfrm>
            <a:off x="8475527" y="1081683"/>
            <a:ext cx="3382119" cy="294664"/>
          </a:xfrm>
          <a:custGeom>
            <a:avLst/>
            <a:gdLst/>
            <a:ahLst/>
            <a:cxnLst/>
            <a:rect l="l" t="t" r="r" b="b"/>
            <a:pathLst>
              <a:path w="3206750" h="279400">
                <a:moveTo>
                  <a:pt x="0" y="278891"/>
                </a:moveTo>
                <a:lnTo>
                  <a:pt x="3206496" y="278891"/>
                </a:lnTo>
                <a:lnTo>
                  <a:pt x="3206496" y="0"/>
                </a:lnTo>
                <a:lnTo>
                  <a:pt x="0" y="0"/>
                </a:lnTo>
                <a:lnTo>
                  <a:pt x="0" y="278891"/>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83" name="矩形 5"/>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年报填报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584" name="object 2"/>
          <p:cNvSpPr/>
          <p:nvPr/>
        </p:nvSpPr>
        <p:spPr>
          <a:xfrm>
            <a:off x="848677" y="940246"/>
            <a:ext cx="11198364" cy="6292403"/>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85" name="object 4"/>
          <p:cNvSpPr/>
          <p:nvPr/>
        </p:nvSpPr>
        <p:spPr>
          <a:xfrm>
            <a:off x="849480" y="5041157"/>
            <a:ext cx="1776115" cy="350917"/>
          </a:xfrm>
          <a:custGeom>
            <a:avLst/>
            <a:gdLst/>
            <a:ahLst/>
            <a:cxnLst/>
            <a:rect l="l" t="t" r="r" b="b"/>
            <a:pathLst>
              <a:path w="1684020" h="332739">
                <a:moveTo>
                  <a:pt x="0" y="332231"/>
                </a:moveTo>
                <a:lnTo>
                  <a:pt x="1684019" y="332231"/>
                </a:lnTo>
                <a:lnTo>
                  <a:pt x="1684019" y="0"/>
                </a:lnTo>
                <a:lnTo>
                  <a:pt x="0" y="0"/>
                </a:lnTo>
                <a:lnTo>
                  <a:pt x="0" y="332231"/>
                </a:lnTo>
                <a:close/>
              </a:path>
            </a:pathLst>
          </a:custGeom>
          <a:ln w="38099">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86" name="object 5"/>
          <p:cNvSpPr/>
          <p:nvPr/>
        </p:nvSpPr>
        <p:spPr>
          <a:xfrm>
            <a:off x="2971179" y="2276677"/>
            <a:ext cx="903461" cy="348908"/>
          </a:xfrm>
          <a:custGeom>
            <a:avLst/>
            <a:gdLst/>
            <a:ahLst/>
            <a:cxnLst/>
            <a:rect l="l" t="t" r="r" b="b"/>
            <a:pathLst>
              <a:path w="856614" h="330835">
                <a:moveTo>
                  <a:pt x="0" y="330708"/>
                </a:moveTo>
                <a:lnTo>
                  <a:pt x="856488" y="330708"/>
                </a:lnTo>
                <a:lnTo>
                  <a:pt x="856488" y="0"/>
                </a:lnTo>
                <a:lnTo>
                  <a:pt x="0" y="0"/>
                </a:lnTo>
                <a:lnTo>
                  <a:pt x="0" y="330708"/>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87" name="object 6"/>
          <p:cNvSpPr/>
          <p:nvPr/>
        </p:nvSpPr>
        <p:spPr>
          <a:xfrm>
            <a:off x="8475527" y="1081683"/>
            <a:ext cx="3382119" cy="294664"/>
          </a:xfrm>
          <a:custGeom>
            <a:avLst/>
            <a:gdLst/>
            <a:ahLst/>
            <a:cxnLst/>
            <a:rect l="l" t="t" r="r" b="b"/>
            <a:pathLst>
              <a:path w="3206750" h="279400">
                <a:moveTo>
                  <a:pt x="0" y="278891"/>
                </a:moveTo>
                <a:lnTo>
                  <a:pt x="3206496" y="278891"/>
                </a:lnTo>
                <a:lnTo>
                  <a:pt x="3206496" y="0"/>
                </a:lnTo>
                <a:lnTo>
                  <a:pt x="0" y="0"/>
                </a:lnTo>
                <a:lnTo>
                  <a:pt x="0" y="278891"/>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88" name="矩形 6"/>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年报填报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589" name="object 2"/>
          <p:cNvSpPr/>
          <p:nvPr/>
        </p:nvSpPr>
        <p:spPr>
          <a:xfrm>
            <a:off x="848677" y="937028"/>
            <a:ext cx="11198364" cy="6295618"/>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90" name="object 4"/>
          <p:cNvSpPr/>
          <p:nvPr/>
        </p:nvSpPr>
        <p:spPr>
          <a:xfrm>
            <a:off x="6968642" y="2811897"/>
            <a:ext cx="733351" cy="313415"/>
          </a:xfrm>
          <a:custGeom>
            <a:avLst/>
            <a:gdLst/>
            <a:ahLst/>
            <a:cxnLst/>
            <a:rect l="l" t="t" r="r" b="b"/>
            <a:pathLst>
              <a:path w="695325" h="297180">
                <a:moveTo>
                  <a:pt x="0" y="297179"/>
                </a:moveTo>
                <a:lnTo>
                  <a:pt x="694944" y="297179"/>
                </a:lnTo>
                <a:lnTo>
                  <a:pt x="694944" y="0"/>
                </a:lnTo>
                <a:lnTo>
                  <a:pt x="0" y="0"/>
                </a:lnTo>
                <a:lnTo>
                  <a:pt x="0" y="297179"/>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91" name="object 5"/>
          <p:cNvSpPr/>
          <p:nvPr/>
        </p:nvSpPr>
        <p:spPr>
          <a:xfrm>
            <a:off x="8475527" y="1081683"/>
            <a:ext cx="3382119" cy="294664"/>
          </a:xfrm>
          <a:custGeom>
            <a:avLst/>
            <a:gdLst/>
            <a:ahLst/>
            <a:cxnLst/>
            <a:rect l="l" t="t" r="r" b="b"/>
            <a:pathLst>
              <a:path w="3206750" h="279400">
                <a:moveTo>
                  <a:pt x="0" y="278891"/>
                </a:moveTo>
                <a:lnTo>
                  <a:pt x="3206496" y="278891"/>
                </a:lnTo>
                <a:lnTo>
                  <a:pt x="3206496" y="0"/>
                </a:lnTo>
                <a:lnTo>
                  <a:pt x="0" y="0"/>
                </a:lnTo>
                <a:lnTo>
                  <a:pt x="0" y="278891"/>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92" name="矩形 5"/>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年报填报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593" name="object 2"/>
          <p:cNvSpPr/>
          <p:nvPr/>
        </p:nvSpPr>
        <p:spPr>
          <a:xfrm>
            <a:off x="848678" y="945069"/>
            <a:ext cx="11182290" cy="6287583"/>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94" name="object 4"/>
          <p:cNvSpPr/>
          <p:nvPr/>
        </p:nvSpPr>
        <p:spPr>
          <a:xfrm>
            <a:off x="6984716" y="3160667"/>
            <a:ext cx="733351" cy="312075"/>
          </a:xfrm>
          <a:custGeom>
            <a:avLst/>
            <a:gdLst/>
            <a:ahLst/>
            <a:cxnLst/>
            <a:rect l="l" t="t" r="r" b="b"/>
            <a:pathLst>
              <a:path w="695325" h="295910">
                <a:moveTo>
                  <a:pt x="0" y="295655"/>
                </a:moveTo>
                <a:lnTo>
                  <a:pt x="694944" y="295655"/>
                </a:lnTo>
                <a:lnTo>
                  <a:pt x="694944" y="0"/>
                </a:lnTo>
                <a:lnTo>
                  <a:pt x="0" y="0"/>
                </a:lnTo>
                <a:lnTo>
                  <a:pt x="0" y="295655"/>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95" name="object 5"/>
          <p:cNvSpPr/>
          <p:nvPr/>
        </p:nvSpPr>
        <p:spPr>
          <a:xfrm>
            <a:off x="8475527" y="1081683"/>
            <a:ext cx="3382119" cy="294664"/>
          </a:xfrm>
          <a:custGeom>
            <a:avLst/>
            <a:gdLst/>
            <a:ahLst/>
            <a:cxnLst/>
            <a:rect l="l" t="t" r="r" b="b"/>
            <a:pathLst>
              <a:path w="3206750" h="279400">
                <a:moveTo>
                  <a:pt x="0" y="278891"/>
                </a:moveTo>
                <a:lnTo>
                  <a:pt x="3206496" y="278891"/>
                </a:lnTo>
                <a:lnTo>
                  <a:pt x="3206496" y="0"/>
                </a:lnTo>
                <a:lnTo>
                  <a:pt x="0" y="0"/>
                </a:lnTo>
                <a:lnTo>
                  <a:pt x="0" y="278891"/>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96" name="矩形 5"/>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年报填报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597" name="object 2"/>
          <p:cNvSpPr/>
          <p:nvPr/>
        </p:nvSpPr>
        <p:spPr>
          <a:xfrm>
            <a:off x="848678" y="940243"/>
            <a:ext cx="11182290" cy="6285976"/>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98" name="object 4"/>
          <p:cNvSpPr/>
          <p:nvPr/>
        </p:nvSpPr>
        <p:spPr>
          <a:xfrm>
            <a:off x="3000106" y="2700993"/>
            <a:ext cx="3672780" cy="336184"/>
          </a:xfrm>
          <a:custGeom>
            <a:avLst/>
            <a:gdLst/>
            <a:ahLst/>
            <a:cxnLst/>
            <a:rect l="l" t="t" r="r" b="b"/>
            <a:pathLst>
              <a:path w="3482340" h="318769">
                <a:moveTo>
                  <a:pt x="0" y="318515"/>
                </a:moveTo>
                <a:lnTo>
                  <a:pt x="3482339" y="318515"/>
                </a:lnTo>
                <a:lnTo>
                  <a:pt x="3482339" y="0"/>
                </a:lnTo>
                <a:lnTo>
                  <a:pt x="0" y="0"/>
                </a:lnTo>
                <a:lnTo>
                  <a:pt x="0" y="318515"/>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599" name="object 5"/>
          <p:cNvSpPr/>
          <p:nvPr/>
        </p:nvSpPr>
        <p:spPr>
          <a:xfrm>
            <a:off x="8475527" y="1081683"/>
            <a:ext cx="3382119" cy="294664"/>
          </a:xfrm>
          <a:custGeom>
            <a:avLst/>
            <a:gdLst/>
            <a:ahLst/>
            <a:cxnLst/>
            <a:rect l="l" t="t" r="r" b="b"/>
            <a:pathLst>
              <a:path w="3206750" h="279400">
                <a:moveTo>
                  <a:pt x="0" y="278891"/>
                </a:moveTo>
                <a:lnTo>
                  <a:pt x="3206496" y="278891"/>
                </a:lnTo>
                <a:lnTo>
                  <a:pt x="3206496" y="0"/>
                </a:lnTo>
                <a:lnTo>
                  <a:pt x="0" y="0"/>
                </a:lnTo>
                <a:lnTo>
                  <a:pt x="0" y="278891"/>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600" name="矩形 5"/>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年报填报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1" name="object 2"/>
          <p:cNvSpPr/>
          <p:nvPr/>
        </p:nvSpPr>
        <p:spPr>
          <a:xfrm>
            <a:off x="848677" y="940246"/>
            <a:ext cx="11198364" cy="6292403"/>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602" name="object 4"/>
          <p:cNvSpPr/>
          <p:nvPr/>
        </p:nvSpPr>
        <p:spPr>
          <a:xfrm>
            <a:off x="3016180" y="3769821"/>
            <a:ext cx="1679674" cy="373017"/>
          </a:xfrm>
          <a:custGeom>
            <a:avLst/>
            <a:gdLst/>
            <a:ahLst/>
            <a:cxnLst/>
            <a:rect l="l" t="t" r="r" b="b"/>
            <a:pathLst>
              <a:path w="1592579" h="353695">
                <a:moveTo>
                  <a:pt x="0" y="353567"/>
                </a:moveTo>
                <a:lnTo>
                  <a:pt x="1592580" y="353567"/>
                </a:lnTo>
                <a:lnTo>
                  <a:pt x="1592580" y="0"/>
                </a:lnTo>
                <a:lnTo>
                  <a:pt x="0" y="0"/>
                </a:lnTo>
                <a:lnTo>
                  <a:pt x="0" y="353567"/>
                </a:lnTo>
                <a:close/>
              </a:path>
            </a:pathLst>
          </a:custGeom>
          <a:ln w="38099">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603" name="object 5"/>
          <p:cNvSpPr/>
          <p:nvPr/>
        </p:nvSpPr>
        <p:spPr>
          <a:xfrm>
            <a:off x="3016180" y="5028303"/>
            <a:ext cx="1679674" cy="300691"/>
          </a:xfrm>
          <a:custGeom>
            <a:avLst/>
            <a:gdLst/>
            <a:ahLst/>
            <a:cxnLst/>
            <a:rect l="l" t="t" r="r" b="b"/>
            <a:pathLst>
              <a:path w="1592579" h="285114">
                <a:moveTo>
                  <a:pt x="0" y="284988"/>
                </a:moveTo>
                <a:lnTo>
                  <a:pt x="1592580" y="284988"/>
                </a:lnTo>
                <a:lnTo>
                  <a:pt x="1592580" y="0"/>
                </a:lnTo>
                <a:lnTo>
                  <a:pt x="0" y="0"/>
                </a:lnTo>
                <a:lnTo>
                  <a:pt x="0" y="284988"/>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604" name="object 6"/>
          <p:cNvSpPr/>
          <p:nvPr/>
        </p:nvSpPr>
        <p:spPr>
          <a:xfrm>
            <a:off x="8475527" y="1081683"/>
            <a:ext cx="3382119" cy="294664"/>
          </a:xfrm>
          <a:custGeom>
            <a:avLst/>
            <a:gdLst/>
            <a:ahLst/>
            <a:cxnLst/>
            <a:rect l="l" t="t" r="r" b="b"/>
            <a:pathLst>
              <a:path w="3206750" h="279400">
                <a:moveTo>
                  <a:pt x="0" y="278891"/>
                </a:moveTo>
                <a:lnTo>
                  <a:pt x="3206496" y="278891"/>
                </a:lnTo>
                <a:lnTo>
                  <a:pt x="3206496" y="0"/>
                </a:lnTo>
                <a:lnTo>
                  <a:pt x="0" y="0"/>
                </a:lnTo>
                <a:lnTo>
                  <a:pt x="0" y="278891"/>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605" name="矩形 6"/>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年报填报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6" name="object 2"/>
          <p:cNvSpPr/>
          <p:nvPr/>
        </p:nvSpPr>
        <p:spPr>
          <a:xfrm>
            <a:off x="848677" y="937028"/>
            <a:ext cx="11198364" cy="6295618"/>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607" name="object 4"/>
          <p:cNvSpPr/>
          <p:nvPr/>
        </p:nvSpPr>
        <p:spPr>
          <a:xfrm>
            <a:off x="7587466" y="5901038"/>
            <a:ext cx="516358" cy="318772"/>
          </a:xfrm>
          <a:custGeom>
            <a:avLst/>
            <a:gdLst/>
            <a:ahLst/>
            <a:cxnLst/>
            <a:rect l="l" t="t" r="r" b="b"/>
            <a:pathLst>
              <a:path w="489584" h="302260">
                <a:moveTo>
                  <a:pt x="0" y="301752"/>
                </a:moveTo>
                <a:lnTo>
                  <a:pt x="489203" y="301752"/>
                </a:lnTo>
                <a:lnTo>
                  <a:pt x="489203" y="0"/>
                </a:lnTo>
                <a:lnTo>
                  <a:pt x="0" y="0"/>
                </a:lnTo>
                <a:lnTo>
                  <a:pt x="0" y="301752"/>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608" name="object 5"/>
          <p:cNvSpPr/>
          <p:nvPr/>
        </p:nvSpPr>
        <p:spPr>
          <a:xfrm>
            <a:off x="8475527" y="1081683"/>
            <a:ext cx="3382119" cy="294664"/>
          </a:xfrm>
          <a:custGeom>
            <a:avLst/>
            <a:gdLst/>
            <a:ahLst/>
            <a:cxnLst/>
            <a:rect l="l" t="t" r="r" b="b"/>
            <a:pathLst>
              <a:path w="3206750" h="279400">
                <a:moveTo>
                  <a:pt x="0" y="278891"/>
                </a:moveTo>
                <a:lnTo>
                  <a:pt x="3206496" y="278891"/>
                </a:lnTo>
                <a:lnTo>
                  <a:pt x="3206496" y="0"/>
                </a:lnTo>
                <a:lnTo>
                  <a:pt x="0" y="0"/>
                </a:lnTo>
                <a:lnTo>
                  <a:pt x="0" y="278891"/>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609" name="object 6"/>
          <p:cNvSpPr/>
          <p:nvPr/>
        </p:nvSpPr>
        <p:spPr>
          <a:xfrm>
            <a:off x="3889775" y="4331555"/>
            <a:ext cx="2308547" cy="696477"/>
          </a:xfrm>
          <a:custGeom>
            <a:avLst/>
            <a:gdLst/>
            <a:ahLst/>
            <a:cxnLst/>
            <a:rect l="l" t="t" r="r" b="b"/>
            <a:pathLst>
              <a:path w="2188845" h="660400">
                <a:moveTo>
                  <a:pt x="0" y="659892"/>
                </a:moveTo>
                <a:lnTo>
                  <a:pt x="2188464" y="659892"/>
                </a:lnTo>
                <a:lnTo>
                  <a:pt x="2188464" y="0"/>
                </a:lnTo>
                <a:lnTo>
                  <a:pt x="0" y="0"/>
                </a:lnTo>
                <a:lnTo>
                  <a:pt x="0" y="659892"/>
                </a:lnTo>
                <a:close/>
              </a:path>
            </a:pathLst>
          </a:custGeom>
          <a:solidFill>
            <a:srgbClr val="EFF8FB"/>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610" name="矩形 6"/>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年报填报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7" name="矩形 60"/>
          <p:cNvSpPr/>
          <p:nvPr/>
        </p:nvSpPr>
        <p:spPr>
          <a:xfrm>
            <a:off x="596729" y="15925"/>
            <a:ext cx="12262022" cy="586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8788" name="矩形 24"/>
          <p:cNvSpPr/>
          <p:nvPr/>
        </p:nvSpPr>
        <p:spPr>
          <a:xfrm>
            <a:off x="354" y="5341"/>
            <a:ext cx="594348"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8789" name="文本框 25"/>
          <p:cNvSpPr txBox="1"/>
          <p:nvPr/>
        </p:nvSpPr>
        <p:spPr>
          <a:xfrm>
            <a:off x="609668" y="124584"/>
            <a:ext cx="2243515" cy="373279"/>
          </a:xfrm>
          <a:prstGeom prst="rect">
            <a:avLst/>
          </a:prstGeom>
          <a:noFill/>
        </p:spPr>
        <p:txBody>
          <a:bodyPr wrap="none" lIns="0" tIns="0" rIns="0" bIns="0" rtlCol="0">
            <a:spAutoFit/>
          </a:bodyPr>
          <a:lstStyle/>
          <a:p>
            <a:pPr defTabSz="963930"/>
            <a:r>
              <a:rPr lang="en-US" altLang="zh-CN" sz="2400" b="1" dirty="0">
                <a:solidFill>
                  <a:schemeClr val="accent2"/>
                </a:solidFill>
                <a:latin typeface="微软雅黑" panose="020B0503020204020204" pitchFamily="34" charset="-122"/>
                <a:ea typeface="微软雅黑" panose="020B0503020204020204" pitchFamily="34" charset="-122"/>
                <a:cs typeface="+mn-ea"/>
                <a:sym typeface="+mn-lt"/>
              </a:rPr>
              <a:t>3  </a:t>
            </a:r>
            <a:r>
              <a:rPr lang="zh-CN" altLang="en-US" sz="2400" b="1" dirty="0">
                <a:solidFill>
                  <a:schemeClr val="accent2"/>
                </a:solidFill>
                <a:latin typeface="微软雅黑" panose="020B0503020204020204" pitchFamily="34" charset="-122"/>
                <a:ea typeface="微软雅黑" panose="020B0503020204020204" pitchFamily="34" charset="-122"/>
                <a:cs typeface="+mn-ea"/>
                <a:sym typeface="+mn-lt"/>
              </a:rPr>
              <a:t>标准主要内容</a:t>
            </a:r>
          </a:p>
        </p:txBody>
      </p:sp>
      <p:sp>
        <p:nvSpPr>
          <p:cNvPr id="1048790" name="文本框 25"/>
          <p:cNvSpPr txBox="1"/>
          <p:nvPr/>
        </p:nvSpPr>
        <p:spPr>
          <a:xfrm>
            <a:off x="131235" y="943521"/>
            <a:ext cx="369332" cy="4905051"/>
          </a:xfrm>
          <a:prstGeom prst="rect">
            <a:avLst/>
          </a:prstGeom>
          <a:noFill/>
        </p:spPr>
        <p:txBody>
          <a:bodyPr vert="eaVert" wrap="square" lIns="0" tIns="0" rIns="0" bIns="0" rtlCol="0">
            <a:spAutoFit/>
          </a:bodyPr>
          <a:lstStyle/>
          <a:p>
            <a:pPr defTabSz="963930"/>
            <a:r>
              <a:rPr lang="zh-CN" altLang="en-US" sz="2400" dirty="0">
                <a:solidFill>
                  <a:schemeClr val="accent2"/>
                </a:solidFill>
                <a:latin typeface="微软雅黑" panose="020B0503020204020204" pitchFamily="34" charset="-122"/>
                <a:ea typeface="微软雅黑" panose="020B0503020204020204" pitchFamily="34" charset="-122"/>
                <a:cs typeface="+mn-ea"/>
                <a:sym typeface="+mn-lt"/>
              </a:rPr>
              <a:t>环境管理台账记录表</a:t>
            </a:r>
          </a:p>
        </p:txBody>
      </p:sp>
      <p:cxnSp>
        <p:nvCxnSpPr>
          <p:cNvPr id="3145748" name="Straight Connector 59"/>
          <p:cNvCxnSpPr>
            <a:cxnSpLocks/>
          </p:cNvCxnSpPr>
          <p:nvPr/>
        </p:nvCxnSpPr>
        <p:spPr>
          <a:xfrm flipV="1">
            <a:off x="596727" y="591991"/>
            <a:ext cx="0" cy="4483417"/>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1048791" name="文本框 13"/>
          <p:cNvSpPr txBox="1">
            <a:spLocks noChangeArrowheads="1"/>
          </p:cNvSpPr>
          <p:nvPr/>
        </p:nvSpPr>
        <p:spPr bwMode="auto">
          <a:xfrm>
            <a:off x="4120788" y="666766"/>
            <a:ext cx="5213904" cy="553998"/>
          </a:xfrm>
          <a:prstGeom prst="rect">
            <a:avLst/>
          </a:prstGeom>
          <a:noFill/>
          <a:ln>
            <a:noFill/>
          </a:ln>
        </p:spPr>
        <p:txBody>
          <a:bodyPr wrap="squar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表</a:t>
            </a:r>
            <a:r>
              <a:rPr lang="en-US" altLang="zh-CN" sz="2000" dirty="0">
                <a:solidFill>
                  <a:schemeClr val="accent1"/>
                </a:solidFill>
                <a:latin typeface="+mn-ea"/>
                <a:ea typeface="+mn-ea"/>
                <a:sym typeface="Arial" panose="020B0604020202020204" pitchFamily="34" charset="0"/>
              </a:rPr>
              <a:t>A.5</a:t>
            </a:r>
            <a:r>
              <a:rPr lang="en-US" altLang="zh-CN"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 </a:t>
            </a:r>
            <a:r>
              <a:rPr lang="zh-CN" altLang="en-US"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废水污染防治设施运行管理信息表</a:t>
            </a:r>
          </a:p>
        </p:txBody>
      </p:sp>
      <p:sp>
        <p:nvSpPr>
          <p:cNvPr id="1048792" name="文本框 13"/>
          <p:cNvSpPr txBox="1">
            <a:spLocks noChangeArrowheads="1"/>
          </p:cNvSpPr>
          <p:nvPr/>
        </p:nvSpPr>
        <p:spPr bwMode="auto">
          <a:xfrm>
            <a:off x="3627423" y="4208358"/>
            <a:ext cx="6177906" cy="400110"/>
          </a:xfrm>
          <a:prstGeom prst="rect">
            <a:avLst/>
          </a:prstGeom>
          <a:noFill/>
          <a:ln>
            <a:noFill/>
          </a:ln>
        </p:spPr>
        <p:txBody>
          <a:bodyPr wrap="squar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12700" algn="ctr">
              <a:spcBef>
                <a:spcPts val="95"/>
              </a:spcBef>
            </a:pPr>
            <a:r>
              <a:rPr lang="zh-CN" altLang="en-US" sz="2000" spc="-5" dirty="0">
                <a:solidFill>
                  <a:schemeClr val="accent1"/>
                </a:solidFill>
                <a:latin typeface="微软雅黑" panose="020B0503020204020204" pitchFamily="34" charset="-122"/>
                <a:ea typeface="微软雅黑" panose="020B0503020204020204" pitchFamily="34" charset="-122"/>
                <a:cs typeface="Noto Sans CJK JP Regular"/>
              </a:rPr>
              <a:t>表</a:t>
            </a:r>
            <a:r>
              <a:rPr lang="en-US" altLang="zh-CN" sz="2000" spc="-5" dirty="0">
                <a:solidFill>
                  <a:schemeClr val="accent1"/>
                </a:solidFill>
                <a:latin typeface="微软雅黑" panose="020B0503020204020204" pitchFamily="34" charset="-122"/>
                <a:ea typeface="微软雅黑" panose="020B0503020204020204" pitchFamily="34" charset="-122"/>
                <a:cs typeface="Noto Sans CJK JP Regular"/>
              </a:rPr>
              <a:t>A.6 </a:t>
            </a:r>
            <a:r>
              <a:rPr lang="zh-CN" altLang="en-US" sz="2000" spc="-5" dirty="0">
                <a:solidFill>
                  <a:schemeClr val="accent1"/>
                </a:solidFill>
                <a:latin typeface="微软雅黑" panose="020B0503020204020204" pitchFamily="34" charset="-122"/>
                <a:ea typeface="微软雅黑" panose="020B0503020204020204" pitchFamily="34" charset="-122"/>
                <a:cs typeface="Noto Sans CJK JP Regular"/>
              </a:rPr>
              <a:t>防治设施异常情况信息表</a:t>
            </a:r>
          </a:p>
        </p:txBody>
      </p:sp>
      <p:sp>
        <p:nvSpPr>
          <p:cNvPr id="1048793" name="Freeform 12"/>
          <p:cNvSpPr/>
          <p:nvPr/>
        </p:nvSpPr>
        <p:spPr bwMode="auto">
          <a:xfrm>
            <a:off x="1695301" y="3158110"/>
            <a:ext cx="269578" cy="265112"/>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gradFill>
            <a:gsLst>
              <a:gs pos="0">
                <a:schemeClr val="accent1"/>
              </a:gs>
              <a:gs pos="100000">
                <a:srgbClr val="2F5EB0"/>
              </a:gs>
            </a:gsLst>
            <a:lin ang="13800000" scaled="0"/>
          </a:gradFill>
          <a:ln>
            <a:noFill/>
          </a:ln>
        </p:spPr>
        <p:txBody>
          <a:bodyPr lIns="91415" tIns="45707" rIns="91415" bIns="45707"/>
          <a:lstStyle/>
          <a:p>
            <a:endParaRPr lang="zh-CN" altLang="en-US" dirty="0">
              <a:solidFill>
                <a:schemeClr val="tx1">
                  <a:lumMod val="50000"/>
                  <a:lumOff val="50000"/>
                </a:schemeClr>
              </a:solidFill>
              <a:latin typeface="Broadway" panose="04040905080B02020502" pitchFamily="82" charset="0"/>
            </a:endParaRPr>
          </a:p>
        </p:txBody>
      </p:sp>
      <p:sp>
        <p:nvSpPr>
          <p:cNvPr id="1048794" name="Freeform 12"/>
          <p:cNvSpPr/>
          <p:nvPr/>
        </p:nvSpPr>
        <p:spPr bwMode="auto">
          <a:xfrm flipH="1" flipV="1">
            <a:off x="6029485" y="3423220"/>
            <a:ext cx="264319" cy="265113"/>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gradFill>
            <a:gsLst>
              <a:gs pos="0">
                <a:schemeClr val="accent1"/>
              </a:gs>
              <a:gs pos="100000">
                <a:srgbClr val="2F5EB0"/>
              </a:gs>
            </a:gsLst>
            <a:lin ang="13800000" scaled="0"/>
          </a:gradFill>
          <a:ln>
            <a:noFill/>
          </a:ln>
        </p:spPr>
        <p:txBody>
          <a:bodyPr lIns="91415" tIns="45707" rIns="91415" bIns="45707"/>
          <a:lstStyle/>
          <a:p>
            <a:endParaRPr lang="zh-CN" altLang="en-US" dirty="0">
              <a:solidFill>
                <a:schemeClr val="tx1">
                  <a:lumMod val="50000"/>
                  <a:lumOff val="50000"/>
                </a:schemeClr>
              </a:solidFill>
              <a:latin typeface="Broadway" panose="04040905080B02020502" pitchFamily="82" charset="0"/>
            </a:endParaRPr>
          </a:p>
        </p:txBody>
      </p:sp>
      <p:sp>
        <p:nvSpPr>
          <p:cNvPr id="1048795" name="文本框 13"/>
          <p:cNvSpPr txBox="1">
            <a:spLocks noChangeArrowheads="1"/>
          </p:cNvSpPr>
          <p:nvPr/>
        </p:nvSpPr>
        <p:spPr bwMode="auto">
          <a:xfrm>
            <a:off x="1760930" y="3290665"/>
            <a:ext cx="5172503" cy="303294"/>
          </a:xfrm>
          <a:prstGeom prst="rect">
            <a:avLst/>
          </a:prstGeom>
          <a:noFill/>
          <a:ln>
            <a:noFill/>
          </a:ln>
        </p:spPr>
        <p:txBody>
          <a:bodyPr wrap="squar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12700">
              <a:spcBef>
                <a:spcPts val="95"/>
              </a:spcBef>
            </a:pP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根据行业特点及监测情况，选择记录“治理效率”。</a:t>
            </a:r>
          </a:p>
        </p:txBody>
      </p:sp>
      <p:sp>
        <p:nvSpPr>
          <p:cNvPr id="1048796" name="矩形 26"/>
          <p:cNvSpPr/>
          <p:nvPr/>
        </p:nvSpPr>
        <p:spPr>
          <a:xfrm>
            <a:off x="6716378" y="1497120"/>
            <a:ext cx="682815" cy="119830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endParaRPr lang="zh-CN" altLang="en-US" dirty="0">
              <a:latin typeface="Broadway" panose="04040905080B02020502" pitchFamily="82" charset="0"/>
            </a:endParaRPr>
          </a:p>
        </p:txBody>
      </p:sp>
      <p:pic>
        <p:nvPicPr>
          <p:cNvPr id="2097156" name="Picture 2"/>
          <p:cNvPicPr>
            <a:picLocks noChangeAspect="1" noChangeArrowheads="1"/>
          </p:cNvPicPr>
          <p:nvPr/>
        </p:nvPicPr>
        <p:blipFill>
          <a:blip r:embed="rId3"/>
          <a:srcRect/>
          <a:stretch>
            <a:fillRect/>
          </a:stretch>
        </p:blipFill>
        <p:spPr bwMode="auto">
          <a:xfrm>
            <a:off x="1196936" y="1224295"/>
            <a:ext cx="10258005" cy="1887976"/>
          </a:xfrm>
          <a:prstGeom prst="rect">
            <a:avLst/>
          </a:prstGeom>
          <a:noFill/>
          <a:ln>
            <a:noFill/>
          </a:ln>
          <a:effectLst/>
        </p:spPr>
      </p:pic>
      <p:pic>
        <p:nvPicPr>
          <p:cNvPr id="2097157" name="Picture 3"/>
          <p:cNvPicPr>
            <a:picLocks noChangeAspect="1" noChangeArrowheads="1"/>
          </p:cNvPicPr>
          <p:nvPr/>
        </p:nvPicPr>
        <p:blipFill>
          <a:blip r:embed="rId4"/>
          <a:srcRect/>
          <a:stretch>
            <a:fillRect/>
          </a:stretch>
        </p:blipFill>
        <p:spPr bwMode="auto">
          <a:xfrm>
            <a:off x="1196936" y="4713457"/>
            <a:ext cx="10258005" cy="919094"/>
          </a:xfrm>
          <a:prstGeom prst="rect">
            <a:avLst/>
          </a:prstGeom>
          <a:noFill/>
          <a:ln>
            <a:noFill/>
          </a:ln>
          <a:effectLst/>
        </p:spPr>
      </p:pic>
      <p:sp>
        <p:nvSpPr>
          <p:cNvPr id="1048797" name="矩形 27"/>
          <p:cNvSpPr/>
          <p:nvPr/>
        </p:nvSpPr>
        <p:spPr>
          <a:xfrm>
            <a:off x="6714454" y="1614446"/>
            <a:ext cx="682815" cy="11983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endParaRPr lang="zh-CN" altLang="en-US" dirty="0">
              <a:latin typeface="Broadway" panose="04040905080B02020502" pitchFamily="82"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45748"/>
                                        </p:tgtEl>
                                        <p:attrNameLst>
                                          <p:attrName>style.visibility</p:attrName>
                                        </p:attrNameLst>
                                      </p:cBhvr>
                                      <p:to>
                                        <p:strVal val="visible"/>
                                      </p:to>
                                    </p:set>
                                    <p:animEffect transition="in" filter="wipe(up)">
                                      <p:cBhvr>
                                        <p:cTn id="7" dur="500"/>
                                        <p:tgtEl>
                                          <p:spTgt spid="3145748"/>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48793"/>
                                        </p:tgtEl>
                                        <p:attrNameLst>
                                          <p:attrName>style.visibility</p:attrName>
                                        </p:attrNameLst>
                                      </p:cBhvr>
                                      <p:to>
                                        <p:strVal val="visible"/>
                                      </p:to>
                                    </p:set>
                                  </p:childTnLst>
                                </p:cTn>
                              </p:par>
                              <p:par>
                                <p:cTn id="11" presetID="35" presetClass="path" presetSubtype="0" accel="50000" decel="50000" fill="hold" grpId="1" nodeType="withEffect">
                                  <p:stCondLst>
                                    <p:cond delay="0"/>
                                  </p:stCondLst>
                                  <p:childTnLst>
                                    <p:animMotion origin="layout" path="M -3.56836E-6 -3.7037E-7 L 0.36686 0.15278 " pathEditMode="relative" rAng="0" ptsTypes="AA">
                                      <p:cBhvr>
                                        <p:cTn id="12" dur="500" spd="-99900" fill="hold"/>
                                        <p:tgtEl>
                                          <p:spTgt spid="1048793"/>
                                        </p:tgtEl>
                                        <p:attrNameLst>
                                          <p:attrName>ppt_x</p:attrName>
                                          <p:attrName>ppt_y</p:attrName>
                                        </p:attrNameLst>
                                      </p:cBhvr>
                                      <p:rCtr x="18343" y="7639"/>
                                    </p:animMotion>
                                  </p:childTnLst>
                                </p:cTn>
                              </p:par>
                              <p:par>
                                <p:cTn id="13" presetID="1" presetClass="entr" presetSubtype="0" fill="hold" grpId="0" nodeType="withEffect">
                                  <p:stCondLst>
                                    <p:cond delay="0"/>
                                  </p:stCondLst>
                                  <p:childTnLst>
                                    <p:set>
                                      <p:cBhvr>
                                        <p:cTn id="14" dur="1" fill="hold">
                                          <p:stCondLst>
                                            <p:cond delay="0"/>
                                          </p:stCondLst>
                                        </p:cTn>
                                        <p:tgtEl>
                                          <p:spTgt spid="1048794"/>
                                        </p:tgtEl>
                                        <p:attrNameLst>
                                          <p:attrName>style.visibility</p:attrName>
                                        </p:attrNameLst>
                                      </p:cBhvr>
                                      <p:to>
                                        <p:strVal val="visible"/>
                                      </p:to>
                                    </p:set>
                                  </p:childTnLst>
                                </p:cTn>
                              </p:par>
                              <p:par>
                                <p:cTn id="15" presetID="35" presetClass="path" presetSubtype="0" accel="50000" decel="50000" fill="hold" grpId="1" nodeType="withEffect">
                                  <p:stCondLst>
                                    <p:cond delay="0"/>
                                  </p:stCondLst>
                                  <p:childTnLst>
                                    <p:animMotion origin="layout" path="M 7.85742E-7 -3.33333E-6 L -0.39495 -0.11018 " pathEditMode="relative" rAng="0" ptsTypes="AA">
                                      <p:cBhvr>
                                        <p:cTn id="16" dur="500" spd="-99900" fill="hold"/>
                                        <p:tgtEl>
                                          <p:spTgt spid="1048794"/>
                                        </p:tgtEl>
                                        <p:attrNameLst>
                                          <p:attrName>ppt_x</p:attrName>
                                          <p:attrName>ppt_y</p:attrName>
                                        </p:attrNameLst>
                                      </p:cBhvr>
                                      <p:rCtr x="-19748" y="-55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93" grpId="0" animBg="1"/>
      <p:bldP spid="1048793" grpId="1" animBg="1"/>
      <p:bldP spid="1048794" grpId="0" animBg="1"/>
      <p:bldP spid="1048794" grpId="1"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11" name="object 2"/>
          <p:cNvSpPr/>
          <p:nvPr/>
        </p:nvSpPr>
        <p:spPr>
          <a:xfrm>
            <a:off x="848681" y="941850"/>
            <a:ext cx="11190327" cy="6290796"/>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612" name="object 4"/>
          <p:cNvSpPr/>
          <p:nvPr/>
        </p:nvSpPr>
        <p:spPr>
          <a:xfrm>
            <a:off x="7967607" y="1081684"/>
            <a:ext cx="3889771" cy="278591"/>
          </a:xfrm>
          <a:custGeom>
            <a:avLst/>
            <a:gdLst/>
            <a:ahLst/>
            <a:cxnLst/>
            <a:rect l="l" t="t" r="r" b="b"/>
            <a:pathLst>
              <a:path w="3688079" h="264159">
                <a:moveTo>
                  <a:pt x="0" y="263651"/>
                </a:moveTo>
                <a:lnTo>
                  <a:pt x="3688079" y="263651"/>
                </a:lnTo>
                <a:lnTo>
                  <a:pt x="3688079" y="0"/>
                </a:lnTo>
                <a:lnTo>
                  <a:pt x="0" y="0"/>
                </a:lnTo>
                <a:lnTo>
                  <a:pt x="0" y="263651"/>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613" name="矩形 4"/>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年报填报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14" name="object 2"/>
          <p:cNvSpPr/>
          <p:nvPr/>
        </p:nvSpPr>
        <p:spPr>
          <a:xfrm>
            <a:off x="848681" y="1480281"/>
            <a:ext cx="10994231" cy="4434418"/>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615" name="object 3"/>
          <p:cNvSpPr/>
          <p:nvPr/>
        </p:nvSpPr>
        <p:spPr>
          <a:xfrm>
            <a:off x="1039151" y="4542907"/>
            <a:ext cx="2417713" cy="458068"/>
          </a:xfrm>
          <a:custGeom>
            <a:avLst/>
            <a:gdLst/>
            <a:ahLst/>
            <a:cxnLst/>
            <a:rect l="l" t="t" r="r" b="b"/>
            <a:pathLst>
              <a:path w="2292350" h="434339">
                <a:moveTo>
                  <a:pt x="0" y="434339"/>
                </a:moveTo>
                <a:lnTo>
                  <a:pt x="2292096" y="434339"/>
                </a:lnTo>
                <a:lnTo>
                  <a:pt x="2292096" y="0"/>
                </a:lnTo>
                <a:lnTo>
                  <a:pt x="0" y="0"/>
                </a:lnTo>
                <a:lnTo>
                  <a:pt x="0" y="434339"/>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616" name="object 4"/>
          <p:cNvSpPr/>
          <p:nvPr/>
        </p:nvSpPr>
        <p:spPr>
          <a:xfrm>
            <a:off x="6669673" y="4163596"/>
            <a:ext cx="1959620" cy="837782"/>
          </a:xfrm>
          <a:custGeom>
            <a:avLst/>
            <a:gdLst/>
            <a:ahLst/>
            <a:cxnLst/>
            <a:rect l="l" t="t" r="r" b="b"/>
            <a:pathLst>
              <a:path w="1858009" h="794385">
                <a:moveTo>
                  <a:pt x="0" y="794003"/>
                </a:moveTo>
                <a:lnTo>
                  <a:pt x="1857756" y="794003"/>
                </a:lnTo>
                <a:lnTo>
                  <a:pt x="1857756" y="0"/>
                </a:lnTo>
                <a:lnTo>
                  <a:pt x="0" y="0"/>
                </a:lnTo>
                <a:lnTo>
                  <a:pt x="0" y="794003"/>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617" name="矩形 5"/>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年报填报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31" name="object 2"/>
          <p:cNvSpPr/>
          <p:nvPr/>
        </p:nvSpPr>
        <p:spPr>
          <a:xfrm>
            <a:off x="848677" y="940244"/>
            <a:ext cx="11198364" cy="6292403"/>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632" name="object 4"/>
          <p:cNvSpPr/>
          <p:nvPr/>
        </p:nvSpPr>
        <p:spPr>
          <a:xfrm>
            <a:off x="2353956" y="5028300"/>
            <a:ext cx="1125141" cy="1138473"/>
          </a:xfrm>
          <a:custGeom>
            <a:avLst/>
            <a:gdLst/>
            <a:ahLst/>
            <a:cxnLst/>
            <a:rect l="l" t="t" r="r" b="b"/>
            <a:pathLst>
              <a:path w="1066800" h="1079500">
                <a:moveTo>
                  <a:pt x="0" y="1078991"/>
                </a:moveTo>
                <a:lnTo>
                  <a:pt x="1066800" y="1078991"/>
                </a:lnTo>
                <a:lnTo>
                  <a:pt x="1066800" y="0"/>
                </a:lnTo>
                <a:lnTo>
                  <a:pt x="0" y="0"/>
                </a:lnTo>
                <a:lnTo>
                  <a:pt x="0" y="1078991"/>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33" name="object 3"/>
          <p:cNvSpPr/>
          <p:nvPr/>
        </p:nvSpPr>
        <p:spPr>
          <a:xfrm>
            <a:off x="848679" y="940243"/>
            <a:ext cx="11190327" cy="6290798"/>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634" name="object 4"/>
          <p:cNvSpPr/>
          <p:nvPr/>
        </p:nvSpPr>
        <p:spPr>
          <a:xfrm>
            <a:off x="1138804" y="2151311"/>
            <a:ext cx="5692006" cy="600042"/>
          </a:xfrm>
          <a:custGeom>
            <a:avLst/>
            <a:gdLst/>
            <a:ahLst/>
            <a:cxnLst/>
            <a:rect l="l" t="t" r="r" b="b"/>
            <a:pathLst>
              <a:path w="5396865" h="568960">
                <a:moveTo>
                  <a:pt x="0" y="568451"/>
                </a:moveTo>
                <a:lnTo>
                  <a:pt x="5396484" y="568451"/>
                </a:lnTo>
                <a:lnTo>
                  <a:pt x="5396484" y="0"/>
                </a:lnTo>
                <a:lnTo>
                  <a:pt x="0" y="0"/>
                </a:lnTo>
                <a:lnTo>
                  <a:pt x="0" y="568451"/>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35" name="object 2"/>
          <p:cNvSpPr/>
          <p:nvPr/>
        </p:nvSpPr>
        <p:spPr>
          <a:xfrm>
            <a:off x="978495" y="1026752"/>
            <a:ext cx="10558556" cy="4541624"/>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636" name="object 4"/>
          <p:cNvSpPr/>
          <p:nvPr/>
        </p:nvSpPr>
        <p:spPr>
          <a:xfrm>
            <a:off x="9126497" y="2266229"/>
            <a:ext cx="710580" cy="2796625"/>
          </a:xfrm>
          <a:custGeom>
            <a:avLst/>
            <a:gdLst/>
            <a:ahLst/>
            <a:cxnLst/>
            <a:rect l="l" t="t" r="r" b="b"/>
            <a:pathLst>
              <a:path w="673734" h="2651760">
                <a:moveTo>
                  <a:pt x="0" y="2651760"/>
                </a:moveTo>
                <a:lnTo>
                  <a:pt x="673607" y="2651760"/>
                </a:lnTo>
                <a:lnTo>
                  <a:pt x="673607" y="0"/>
                </a:lnTo>
                <a:lnTo>
                  <a:pt x="0" y="0"/>
                </a:lnTo>
                <a:lnTo>
                  <a:pt x="0" y="2651760"/>
                </a:lnTo>
                <a:close/>
              </a:path>
            </a:pathLst>
          </a:custGeom>
          <a:solidFill>
            <a:srgbClr val="FFFFFF"/>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45" name="object 2"/>
          <p:cNvSpPr/>
          <p:nvPr/>
        </p:nvSpPr>
        <p:spPr>
          <a:xfrm>
            <a:off x="1306769" y="3617930"/>
            <a:ext cx="9910882" cy="3489525"/>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646" name="object 3"/>
          <p:cNvSpPr/>
          <p:nvPr/>
        </p:nvSpPr>
        <p:spPr>
          <a:xfrm>
            <a:off x="1295519" y="959531"/>
            <a:ext cx="9915704" cy="2443028"/>
          </a:xfrm>
          <a:prstGeom prst="rect">
            <a:avLst/>
          </a:prstGeom>
          <a:blipFill>
            <a:blip r:embed="rId3"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647" name="object 5"/>
          <p:cNvSpPr/>
          <p:nvPr/>
        </p:nvSpPr>
        <p:spPr>
          <a:xfrm>
            <a:off x="1291501" y="1214283"/>
            <a:ext cx="9920660" cy="887339"/>
          </a:xfrm>
          <a:custGeom>
            <a:avLst/>
            <a:gdLst/>
            <a:ahLst/>
            <a:cxnLst/>
            <a:rect l="l" t="t" r="r" b="b"/>
            <a:pathLst>
              <a:path w="9406255" h="841375">
                <a:moveTo>
                  <a:pt x="0" y="841248"/>
                </a:moveTo>
                <a:lnTo>
                  <a:pt x="9406128" y="841248"/>
                </a:lnTo>
                <a:lnTo>
                  <a:pt x="9406128" y="0"/>
                </a:lnTo>
                <a:lnTo>
                  <a:pt x="0" y="0"/>
                </a:lnTo>
                <a:lnTo>
                  <a:pt x="0" y="841248"/>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648" name="object 6"/>
          <p:cNvSpPr/>
          <p:nvPr/>
        </p:nvSpPr>
        <p:spPr>
          <a:xfrm>
            <a:off x="1291501" y="2101487"/>
            <a:ext cx="3917231" cy="1301877"/>
          </a:xfrm>
          <a:custGeom>
            <a:avLst/>
            <a:gdLst/>
            <a:ahLst/>
            <a:cxnLst/>
            <a:rect l="l" t="t" r="r" b="b"/>
            <a:pathLst>
              <a:path w="3714115" h="1234439">
                <a:moveTo>
                  <a:pt x="0" y="1234439"/>
                </a:moveTo>
                <a:lnTo>
                  <a:pt x="3713988" y="1234439"/>
                </a:lnTo>
                <a:lnTo>
                  <a:pt x="3713988" y="0"/>
                </a:lnTo>
                <a:lnTo>
                  <a:pt x="0" y="0"/>
                </a:lnTo>
                <a:lnTo>
                  <a:pt x="0" y="1234439"/>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649" name="object 7"/>
          <p:cNvSpPr/>
          <p:nvPr/>
        </p:nvSpPr>
        <p:spPr>
          <a:xfrm>
            <a:off x="1310789" y="4419151"/>
            <a:ext cx="9901238" cy="1729809"/>
          </a:xfrm>
          <a:custGeom>
            <a:avLst/>
            <a:gdLst/>
            <a:ahLst/>
            <a:cxnLst/>
            <a:rect l="l" t="t" r="r" b="b"/>
            <a:pathLst>
              <a:path w="9387840" h="1640204">
                <a:moveTo>
                  <a:pt x="0" y="1639824"/>
                </a:moveTo>
                <a:lnTo>
                  <a:pt x="9387840" y="1639824"/>
                </a:lnTo>
                <a:lnTo>
                  <a:pt x="9387840" y="0"/>
                </a:lnTo>
                <a:lnTo>
                  <a:pt x="0" y="0"/>
                </a:lnTo>
                <a:lnTo>
                  <a:pt x="0" y="1639824"/>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650" name="object 8"/>
          <p:cNvSpPr/>
          <p:nvPr/>
        </p:nvSpPr>
        <p:spPr>
          <a:xfrm>
            <a:off x="1310789" y="6148557"/>
            <a:ext cx="9901238" cy="757419"/>
          </a:xfrm>
          <a:custGeom>
            <a:avLst/>
            <a:gdLst/>
            <a:ahLst/>
            <a:cxnLst/>
            <a:rect l="l" t="t" r="r" b="b"/>
            <a:pathLst>
              <a:path w="9387840" h="718184">
                <a:moveTo>
                  <a:pt x="0" y="717804"/>
                </a:moveTo>
                <a:lnTo>
                  <a:pt x="9387840" y="717804"/>
                </a:lnTo>
                <a:lnTo>
                  <a:pt x="9387840" y="0"/>
                </a:lnTo>
                <a:lnTo>
                  <a:pt x="0" y="0"/>
                </a:lnTo>
                <a:lnTo>
                  <a:pt x="0" y="717804"/>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651" name="object 9"/>
          <p:cNvSpPr/>
          <p:nvPr/>
        </p:nvSpPr>
        <p:spPr>
          <a:xfrm>
            <a:off x="6793439" y="6905574"/>
            <a:ext cx="4418855" cy="259170"/>
          </a:xfrm>
          <a:custGeom>
            <a:avLst/>
            <a:gdLst/>
            <a:ahLst/>
            <a:cxnLst/>
            <a:rect l="l" t="t" r="r" b="b"/>
            <a:pathLst>
              <a:path w="4189729" h="245745">
                <a:moveTo>
                  <a:pt x="0" y="245363"/>
                </a:moveTo>
                <a:lnTo>
                  <a:pt x="4189475" y="245363"/>
                </a:lnTo>
                <a:lnTo>
                  <a:pt x="4189475" y="0"/>
                </a:lnTo>
                <a:lnTo>
                  <a:pt x="0" y="0"/>
                </a:lnTo>
                <a:lnTo>
                  <a:pt x="0" y="245363"/>
                </a:lnTo>
                <a:close/>
              </a:path>
            </a:pathLst>
          </a:custGeom>
          <a:ln w="38099">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652" name="object 10"/>
          <p:cNvSpPr/>
          <p:nvPr/>
        </p:nvSpPr>
        <p:spPr>
          <a:xfrm>
            <a:off x="1310789" y="3634809"/>
            <a:ext cx="9901238" cy="784876"/>
          </a:xfrm>
          <a:custGeom>
            <a:avLst/>
            <a:gdLst/>
            <a:ahLst/>
            <a:cxnLst/>
            <a:rect l="l" t="t" r="r" b="b"/>
            <a:pathLst>
              <a:path w="9387840" h="744220">
                <a:moveTo>
                  <a:pt x="0" y="743712"/>
                </a:moveTo>
                <a:lnTo>
                  <a:pt x="9387840" y="743712"/>
                </a:lnTo>
                <a:lnTo>
                  <a:pt x="9387840" y="0"/>
                </a:lnTo>
                <a:lnTo>
                  <a:pt x="0" y="0"/>
                </a:lnTo>
                <a:lnTo>
                  <a:pt x="0" y="743712"/>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653" name="object 11"/>
          <p:cNvSpPr/>
          <p:nvPr/>
        </p:nvSpPr>
        <p:spPr>
          <a:xfrm>
            <a:off x="6160949" y="5242868"/>
            <a:ext cx="417909" cy="292654"/>
          </a:xfrm>
          <a:custGeom>
            <a:avLst/>
            <a:gdLst/>
            <a:ahLst/>
            <a:cxnLst/>
            <a:rect l="l" t="t" r="r" b="b"/>
            <a:pathLst>
              <a:path w="396239" h="277495">
                <a:moveTo>
                  <a:pt x="0" y="277368"/>
                </a:moveTo>
                <a:lnTo>
                  <a:pt x="396239" y="277368"/>
                </a:lnTo>
                <a:lnTo>
                  <a:pt x="396239" y="0"/>
                </a:lnTo>
                <a:lnTo>
                  <a:pt x="0" y="0"/>
                </a:lnTo>
                <a:lnTo>
                  <a:pt x="0" y="277368"/>
                </a:lnTo>
                <a:close/>
              </a:path>
            </a:pathLst>
          </a:custGeom>
          <a:solidFill>
            <a:srgbClr val="FFFFFF"/>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654" name="object 12"/>
          <p:cNvSpPr txBox="1"/>
          <p:nvPr/>
        </p:nvSpPr>
        <p:spPr>
          <a:xfrm>
            <a:off x="6289804" y="5274746"/>
            <a:ext cx="174129" cy="213577"/>
          </a:xfrm>
          <a:prstGeom prst="rect">
            <a:avLst/>
          </a:prstGeom>
        </p:spPr>
        <p:txBody>
          <a:bodyPr vert="horz" wrap="square" lIns="0" tIns="13391" rIns="0" bIns="0" rtlCol="0">
            <a:spAutoFit/>
          </a:bodyPr>
          <a:lstStyle/>
          <a:p>
            <a:pPr defTabSz="963930" fontAlgn="auto">
              <a:spcBef>
                <a:spcPts val="105"/>
              </a:spcBef>
              <a:spcAft>
                <a:spcPts val="0"/>
              </a:spcAft>
            </a:pPr>
            <a:r>
              <a:rPr sz="1300" dirty="0">
                <a:solidFill>
                  <a:prstClr val="black"/>
                </a:solidFill>
                <a:latin typeface="Times New Roman" panose="02020603050405020304"/>
                <a:ea typeface="+mn-ea"/>
                <a:cs typeface="Times New Roman" panose="02020603050405020304"/>
              </a:rPr>
              <a:t>60</a:t>
            </a:r>
            <a:endParaRPr sz="1300">
              <a:solidFill>
                <a:prstClr val="black"/>
              </a:solidFill>
              <a:latin typeface="Times New Roman" panose="02020603050405020304"/>
              <a:ea typeface="+mn-ea"/>
              <a:cs typeface="Times New Roman" panose="02020603050405020304"/>
            </a:endParaRPr>
          </a:p>
        </p:txBody>
      </p:sp>
      <p:sp>
        <p:nvSpPr>
          <p:cNvPr id="1049655" name="object 13"/>
          <p:cNvSpPr txBox="1"/>
          <p:nvPr/>
        </p:nvSpPr>
        <p:spPr>
          <a:xfrm>
            <a:off x="4273926" y="5103038"/>
            <a:ext cx="626864" cy="245361"/>
          </a:xfrm>
          <a:prstGeom prst="rect">
            <a:avLst/>
          </a:prstGeom>
          <a:solidFill>
            <a:srgbClr val="FFFFFF"/>
          </a:solidFill>
        </p:spPr>
        <p:txBody>
          <a:bodyPr vert="horz" wrap="square" lIns="0" tIns="44862" rIns="0" bIns="0" rtlCol="0">
            <a:spAutoFit/>
          </a:bodyPr>
          <a:lstStyle/>
          <a:p>
            <a:pPr marL="125730" defTabSz="963930" fontAlgn="auto">
              <a:spcBef>
                <a:spcPts val="355"/>
              </a:spcBef>
              <a:spcAft>
                <a:spcPts val="0"/>
              </a:spcAft>
            </a:pPr>
            <a:r>
              <a:rPr sz="1300" dirty="0">
                <a:solidFill>
                  <a:prstClr val="black"/>
                </a:solidFill>
                <a:latin typeface="Times New Roman" panose="02020603050405020304"/>
                <a:ea typeface="+mn-ea"/>
                <a:cs typeface="Times New Roman" panose="02020603050405020304"/>
              </a:rPr>
              <a:t>100%</a:t>
            </a:r>
            <a:endParaRPr sz="1300">
              <a:solidFill>
                <a:prstClr val="black"/>
              </a:solidFill>
              <a:latin typeface="Times New Roman" panose="02020603050405020304"/>
              <a:ea typeface="+mn-ea"/>
              <a:cs typeface="Times New Roman" panose="02020603050405020304"/>
            </a:endParaRPr>
          </a:p>
        </p:txBody>
      </p:sp>
      <p:sp>
        <p:nvSpPr>
          <p:cNvPr id="1049656" name="矩形 14"/>
          <p:cNvSpPr/>
          <p:nvPr/>
        </p:nvSpPr>
        <p:spPr>
          <a:xfrm>
            <a:off x="596729" y="15925"/>
            <a:ext cx="12262022" cy="586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9657" name="矩形 15"/>
          <p:cNvSpPr/>
          <p:nvPr/>
        </p:nvSpPr>
        <p:spPr>
          <a:xfrm>
            <a:off x="354" y="5341"/>
            <a:ext cx="609314" cy="597232"/>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9658" name="文本框 25"/>
          <p:cNvSpPr txBox="1"/>
          <p:nvPr/>
        </p:nvSpPr>
        <p:spPr>
          <a:xfrm>
            <a:off x="609668" y="124584"/>
            <a:ext cx="1603003" cy="369332"/>
          </a:xfrm>
          <a:prstGeom prst="rect">
            <a:avLst/>
          </a:prstGeom>
          <a:noFill/>
        </p:spPr>
        <p:txBody>
          <a:bodyPr wrap="none" lIns="0" tIns="0" rIns="0" bIns="0" rtlCol="0">
            <a:spAutoFit/>
          </a:bodyPr>
          <a:lstStyle/>
          <a:p>
            <a:pPr defTabSz="963930"/>
            <a:r>
              <a:rPr lang="en-US" altLang="zh-CN" sz="2400" b="1" dirty="0" smtClean="0">
                <a:solidFill>
                  <a:srgbClr val="003366"/>
                </a:solidFill>
                <a:latin typeface="微软雅黑" panose="020B0503020204020204" pitchFamily="34" charset="-122"/>
                <a:ea typeface="微软雅黑" panose="020B0503020204020204" pitchFamily="34" charset="-122"/>
                <a:cs typeface="+mn-ea"/>
                <a:sym typeface="+mn-lt"/>
              </a:rPr>
              <a:t>5  </a:t>
            </a:r>
            <a:r>
              <a:rPr lang="zh-CN" altLang="en-US" sz="2400" b="1" dirty="0" smtClean="0">
                <a:solidFill>
                  <a:srgbClr val="003366"/>
                </a:solidFill>
                <a:latin typeface="微软雅黑" panose="020B0503020204020204" pitchFamily="34" charset="-122"/>
                <a:ea typeface="微软雅黑" panose="020B0503020204020204" pitchFamily="34" charset="-122"/>
                <a:cs typeface="+mn-ea"/>
                <a:sym typeface="+mn-lt"/>
              </a:rPr>
              <a:t>填报案例</a:t>
            </a:r>
            <a:endParaRPr lang="zh-CN" altLang="en-US" sz="2400" b="1" dirty="0">
              <a:solidFill>
                <a:srgbClr val="003366"/>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59" name="object 3"/>
          <p:cNvSpPr/>
          <p:nvPr/>
        </p:nvSpPr>
        <p:spPr>
          <a:xfrm>
            <a:off x="982291" y="1700601"/>
            <a:ext cx="10822627" cy="3516181"/>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graphicFrame>
        <p:nvGraphicFramePr>
          <p:cNvPr id="4194311" name="object 4"/>
          <p:cNvGraphicFramePr>
            <a:graphicFrameLocks noGrp="1"/>
          </p:cNvGraphicFramePr>
          <p:nvPr/>
        </p:nvGraphicFramePr>
        <p:xfrm>
          <a:off x="977266" y="1944780"/>
          <a:ext cx="10773890" cy="2205289"/>
        </p:xfrm>
        <a:graphic>
          <a:graphicData uri="http://schemas.openxmlformats.org/drawingml/2006/table">
            <a:tbl>
              <a:tblPr firstRow="1" bandRow="1">
                <a:tableStyleId>{2D5ABB26-0587-4C30-8999-92F81FD0307C}</a:tableStyleId>
              </a:tblPr>
              <a:tblGrid>
                <a:gridCol w="1835721"/>
                <a:gridCol w="6184924"/>
                <a:gridCol w="2753245"/>
              </a:tblGrid>
              <a:tr h="1103649">
                <a:tc rowSpan="3">
                  <a:txBody>
                    <a:bodyPr/>
                    <a:lstStyle/>
                    <a:p>
                      <a:pPr>
                        <a:lnSpc>
                          <a:spcPct val="100000"/>
                        </a:lnSpc>
                      </a:pPr>
                      <a:endParaRPr sz="3400">
                        <a:latin typeface="Times New Roman" panose="02020603050405020304"/>
                        <a:cs typeface="Times New Roman" panose="02020603050405020304"/>
                      </a:endParaRPr>
                    </a:p>
                  </a:txBody>
                  <a:tcPr marL="0" marR="0" marT="0" marB="0">
                    <a:lnL w="38100">
                      <a:solidFill>
                        <a:srgbClr val="FF0000"/>
                      </a:solidFill>
                      <a:prstDash val="solid"/>
                    </a:lnL>
                    <a:lnR w="38100">
                      <a:solidFill>
                        <a:srgbClr val="FF0000"/>
                      </a:solidFill>
                      <a:prstDash val="solid"/>
                    </a:lnR>
                    <a:lnT w="38100">
                      <a:solidFill>
                        <a:srgbClr val="FF0000"/>
                      </a:solidFill>
                      <a:prstDash val="solid"/>
                    </a:lnT>
                    <a:lnB w="38100">
                      <a:solidFill>
                        <a:srgbClr val="FF0000"/>
                      </a:solidFill>
                      <a:prstDash val="solid"/>
                    </a:lnB>
                  </a:tcPr>
                </a:tc>
                <a:tc>
                  <a:txBody>
                    <a:bodyPr/>
                    <a:lstStyle/>
                    <a:p>
                      <a:pPr>
                        <a:lnSpc>
                          <a:spcPct val="100000"/>
                        </a:lnSpc>
                      </a:pPr>
                      <a:endParaRPr sz="3400">
                        <a:latin typeface="Times New Roman" panose="02020603050405020304"/>
                        <a:cs typeface="Times New Roman" panose="02020603050405020304"/>
                      </a:endParaRPr>
                    </a:p>
                  </a:txBody>
                  <a:tcPr marL="0" marR="0" marT="0" marB="0">
                    <a:lnL w="38100">
                      <a:solidFill>
                        <a:srgbClr val="FF0000"/>
                      </a:solidFill>
                      <a:prstDash val="solid"/>
                    </a:lnL>
                    <a:lnR w="38100">
                      <a:solidFill>
                        <a:srgbClr val="FF0000"/>
                      </a:solidFill>
                      <a:prstDash val="solid"/>
                    </a:lnR>
                    <a:lnB w="38100">
                      <a:solidFill>
                        <a:srgbClr val="FF0000"/>
                      </a:solidFill>
                      <a:prstDash val="solid"/>
                    </a:lnB>
                  </a:tcPr>
                </a:tc>
                <a:tc>
                  <a:txBody>
                    <a:bodyPr/>
                    <a:lstStyle/>
                    <a:p>
                      <a:pPr>
                        <a:lnSpc>
                          <a:spcPct val="100000"/>
                        </a:lnSpc>
                      </a:pPr>
                      <a:endParaRPr sz="3400">
                        <a:latin typeface="Times New Roman" panose="02020603050405020304"/>
                        <a:cs typeface="Times New Roman" panose="02020603050405020304"/>
                      </a:endParaRPr>
                    </a:p>
                  </a:txBody>
                  <a:tcPr marL="0" marR="0" marT="0" marB="0">
                    <a:lnL w="38100">
                      <a:solidFill>
                        <a:srgbClr val="FF0000"/>
                      </a:solidFill>
                      <a:prstDash val="solid"/>
                    </a:lnL>
                    <a:lnR w="38100">
                      <a:solidFill>
                        <a:srgbClr val="FF0000"/>
                      </a:solidFill>
                      <a:prstDash val="solid"/>
                    </a:lnR>
                    <a:lnT w="38100">
                      <a:solidFill>
                        <a:srgbClr val="FF0000"/>
                      </a:solidFill>
                      <a:prstDash val="solid"/>
                    </a:lnT>
                    <a:lnB w="38100">
                      <a:solidFill>
                        <a:srgbClr val="FF0000"/>
                      </a:solidFill>
                      <a:prstDash val="solid"/>
                    </a:lnB>
                  </a:tcPr>
                </a:tc>
              </a:tr>
              <a:tr h="826397">
                <a:tc vMerge="1">
                  <a:txBody>
                    <a:bodyPr/>
                    <a:lstStyle/>
                    <a:p>
                      <a:pPr>
                        <a:lnSpc>
                          <a:spcPct val="100000"/>
                        </a:lnSpc>
                      </a:pPr>
                      <a:endParaRPr sz="3400">
                        <a:latin typeface="Times New Roman" panose="02020603050405020304"/>
                        <a:cs typeface="Times New Roman" panose="02020603050405020304"/>
                      </a:endParaRPr>
                    </a:p>
                  </a:txBody>
                  <a:tcPr marL="0" marR="0" marT="0" marB="0">
                    <a:lnL w="38100">
                      <a:solidFill>
                        <a:srgbClr val="FF0000"/>
                      </a:solidFill>
                      <a:prstDash val="solid"/>
                    </a:lnL>
                    <a:lnR w="38100">
                      <a:solidFill>
                        <a:srgbClr val="FF0000"/>
                      </a:solidFill>
                      <a:prstDash val="solid"/>
                    </a:lnR>
                    <a:lnT w="38100">
                      <a:solidFill>
                        <a:srgbClr val="FF0000"/>
                      </a:solidFill>
                      <a:prstDash val="solid"/>
                    </a:lnT>
                    <a:lnB w="38100">
                      <a:solidFill>
                        <a:srgbClr val="FF0000"/>
                      </a:solidFill>
                      <a:prstDash val="solid"/>
                    </a:lnB>
                  </a:tcPr>
                </a:tc>
                <a:tc>
                  <a:txBody>
                    <a:bodyPr/>
                    <a:lstStyle/>
                    <a:p>
                      <a:pPr>
                        <a:lnSpc>
                          <a:spcPct val="100000"/>
                        </a:lnSpc>
                      </a:pPr>
                      <a:endParaRPr sz="3400">
                        <a:latin typeface="Times New Roman" panose="02020603050405020304"/>
                        <a:cs typeface="Times New Roman" panose="02020603050405020304"/>
                      </a:endParaRPr>
                    </a:p>
                  </a:txBody>
                  <a:tcPr marL="0" marR="0" marT="0" marB="0">
                    <a:lnL w="38100">
                      <a:solidFill>
                        <a:srgbClr val="FF0000"/>
                      </a:solidFill>
                      <a:prstDash val="solid"/>
                    </a:lnL>
                    <a:lnR w="38100">
                      <a:solidFill>
                        <a:srgbClr val="FF0000"/>
                      </a:solidFill>
                      <a:prstDash val="solid"/>
                    </a:lnR>
                    <a:lnT w="38100">
                      <a:solidFill>
                        <a:srgbClr val="FF0000"/>
                      </a:solidFill>
                      <a:prstDash val="solid"/>
                    </a:lnT>
                    <a:lnB w="53975">
                      <a:solidFill>
                        <a:srgbClr val="FF0000"/>
                      </a:solidFill>
                      <a:prstDash val="solid"/>
                    </a:lnB>
                  </a:tcPr>
                </a:tc>
                <a:tc>
                  <a:txBody>
                    <a:bodyPr/>
                    <a:lstStyle/>
                    <a:p>
                      <a:pPr>
                        <a:lnSpc>
                          <a:spcPct val="100000"/>
                        </a:lnSpc>
                      </a:pPr>
                      <a:endParaRPr sz="3400">
                        <a:latin typeface="Times New Roman" panose="02020603050405020304"/>
                        <a:cs typeface="Times New Roman" panose="02020603050405020304"/>
                      </a:endParaRPr>
                    </a:p>
                  </a:txBody>
                  <a:tcPr marL="0" marR="0" marT="0" marB="0">
                    <a:lnL w="38100">
                      <a:solidFill>
                        <a:srgbClr val="FF0000"/>
                      </a:solidFill>
                      <a:prstDash val="solid"/>
                    </a:lnL>
                    <a:lnR w="38100">
                      <a:solidFill>
                        <a:srgbClr val="FF0000"/>
                      </a:solidFill>
                      <a:prstDash val="solid"/>
                    </a:lnR>
                    <a:lnT w="38100">
                      <a:solidFill>
                        <a:srgbClr val="FF0000"/>
                      </a:solidFill>
                      <a:prstDash val="solid"/>
                    </a:lnT>
                    <a:lnB w="53975">
                      <a:solidFill>
                        <a:srgbClr val="FF0000"/>
                      </a:solidFill>
                      <a:prstDash val="solid"/>
                    </a:lnB>
                  </a:tcPr>
                </a:tc>
              </a:tr>
              <a:tr h="275243">
                <a:tc vMerge="1">
                  <a:txBody>
                    <a:bodyPr/>
                    <a:lstStyle/>
                    <a:p>
                      <a:pPr>
                        <a:lnSpc>
                          <a:spcPct val="100000"/>
                        </a:lnSpc>
                      </a:pPr>
                      <a:endParaRPr sz="3400">
                        <a:latin typeface="Times New Roman" panose="02020603050405020304"/>
                        <a:cs typeface="Times New Roman" panose="02020603050405020304"/>
                      </a:endParaRPr>
                    </a:p>
                  </a:txBody>
                  <a:tcPr marL="0" marR="0" marT="0" marB="0">
                    <a:lnL w="38100">
                      <a:solidFill>
                        <a:srgbClr val="FF0000"/>
                      </a:solidFill>
                      <a:prstDash val="solid"/>
                    </a:lnL>
                    <a:lnR w="38100">
                      <a:solidFill>
                        <a:srgbClr val="FF0000"/>
                      </a:solidFill>
                      <a:prstDash val="solid"/>
                    </a:lnR>
                    <a:lnT w="38100">
                      <a:solidFill>
                        <a:srgbClr val="FF0000"/>
                      </a:solidFill>
                      <a:prstDash val="solid"/>
                    </a:lnT>
                    <a:lnB w="38100">
                      <a:solidFill>
                        <a:srgbClr val="FF0000"/>
                      </a:solidFill>
                      <a:prstDash val="solid"/>
                    </a:lnB>
                  </a:tcPr>
                </a:tc>
                <a:tc>
                  <a:txBody>
                    <a:bodyPr/>
                    <a:lstStyle/>
                    <a:p>
                      <a:pPr>
                        <a:lnSpc>
                          <a:spcPct val="100000"/>
                        </a:lnSpc>
                      </a:pPr>
                      <a:endParaRPr sz="1700">
                        <a:latin typeface="Times New Roman" panose="02020603050405020304"/>
                        <a:cs typeface="Times New Roman" panose="02020603050405020304"/>
                      </a:endParaRPr>
                    </a:p>
                  </a:txBody>
                  <a:tcPr marL="0" marR="0" marT="0" marB="0">
                    <a:lnL w="38100">
                      <a:solidFill>
                        <a:srgbClr val="FF0000"/>
                      </a:solidFill>
                      <a:prstDash val="solid"/>
                    </a:lnL>
                    <a:lnR w="38100">
                      <a:solidFill>
                        <a:srgbClr val="FF0000"/>
                      </a:solidFill>
                      <a:prstDash val="solid"/>
                    </a:lnR>
                    <a:lnT w="53975">
                      <a:solidFill>
                        <a:srgbClr val="FF0000"/>
                      </a:solidFill>
                      <a:prstDash val="solid"/>
                    </a:lnT>
                    <a:lnB w="38100">
                      <a:solidFill>
                        <a:srgbClr val="FF0000"/>
                      </a:solidFill>
                      <a:prstDash val="solid"/>
                    </a:lnB>
                  </a:tcPr>
                </a:tc>
                <a:tc>
                  <a:txBody>
                    <a:bodyPr/>
                    <a:lstStyle/>
                    <a:p>
                      <a:pPr>
                        <a:lnSpc>
                          <a:spcPct val="100000"/>
                        </a:lnSpc>
                      </a:pPr>
                      <a:endParaRPr sz="1700">
                        <a:latin typeface="Times New Roman" panose="02020603050405020304"/>
                        <a:cs typeface="Times New Roman" panose="02020603050405020304"/>
                      </a:endParaRPr>
                    </a:p>
                  </a:txBody>
                  <a:tcPr marL="0" marR="0" marT="0" marB="0">
                    <a:lnL w="38100">
                      <a:solidFill>
                        <a:srgbClr val="FF0000"/>
                      </a:solidFill>
                      <a:prstDash val="solid"/>
                    </a:lnL>
                    <a:lnR w="38100">
                      <a:solidFill>
                        <a:srgbClr val="FF0000"/>
                      </a:solidFill>
                      <a:prstDash val="solid"/>
                    </a:lnR>
                    <a:lnT w="53975">
                      <a:solidFill>
                        <a:srgbClr val="FF0000"/>
                      </a:solidFill>
                      <a:prstDash val="solid"/>
                    </a:lnT>
                    <a:lnB w="38100">
                      <a:solidFill>
                        <a:srgbClr val="FF0000"/>
                      </a:solidFill>
                      <a:prstDash val="solid"/>
                    </a:lnB>
                  </a:tcPr>
                </a:tc>
              </a:tr>
            </a:tbl>
          </a:graphicData>
        </a:graphic>
      </p:graphicFrame>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60" name="object 2"/>
          <p:cNvSpPr/>
          <p:nvPr/>
        </p:nvSpPr>
        <p:spPr>
          <a:xfrm>
            <a:off x="848678" y="2515356"/>
            <a:ext cx="10933152" cy="4017285"/>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661" name="object 3"/>
          <p:cNvSpPr/>
          <p:nvPr/>
        </p:nvSpPr>
        <p:spPr>
          <a:xfrm>
            <a:off x="848678" y="1121145"/>
            <a:ext cx="10933152" cy="1130621"/>
          </a:xfrm>
          <a:prstGeom prst="rect">
            <a:avLst/>
          </a:prstGeom>
          <a:blipFill>
            <a:blip r:embed="rId3"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662" name="object 5"/>
          <p:cNvSpPr/>
          <p:nvPr/>
        </p:nvSpPr>
        <p:spPr>
          <a:xfrm>
            <a:off x="849482" y="1355720"/>
            <a:ext cx="10933286" cy="886000"/>
          </a:xfrm>
          <a:custGeom>
            <a:avLst/>
            <a:gdLst/>
            <a:ahLst/>
            <a:cxnLst/>
            <a:rect l="l" t="t" r="r" b="b"/>
            <a:pathLst>
              <a:path w="10366375" h="840105">
                <a:moveTo>
                  <a:pt x="0" y="839724"/>
                </a:moveTo>
                <a:lnTo>
                  <a:pt x="10366248" y="839724"/>
                </a:lnTo>
                <a:lnTo>
                  <a:pt x="10366248" y="0"/>
                </a:lnTo>
                <a:lnTo>
                  <a:pt x="0" y="0"/>
                </a:lnTo>
                <a:lnTo>
                  <a:pt x="0" y="839724"/>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663" name="object 6"/>
          <p:cNvSpPr/>
          <p:nvPr/>
        </p:nvSpPr>
        <p:spPr>
          <a:xfrm>
            <a:off x="867161" y="2516160"/>
            <a:ext cx="10909176" cy="3511853"/>
          </a:xfrm>
          <a:custGeom>
            <a:avLst/>
            <a:gdLst/>
            <a:ahLst/>
            <a:cxnLst/>
            <a:rect l="l" t="t" r="r" b="b"/>
            <a:pathLst>
              <a:path w="10343515" h="3329940">
                <a:moveTo>
                  <a:pt x="0" y="3329940"/>
                </a:moveTo>
                <a:lnTo>
                  <a:pt x="10343388" y="3329940"/>
                </a:lnTo>
                <a:lnTo>
                  <a:pt x="10343388" y="0"/>
                </a:lnTo>
                <a:lnTo>
                  <a:pt x="0" y="0"/>
                </a:lnTo>
                <a:lnTo>
                  <a:pt x="0" y="3329940"/>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664" name="object 7"/>
          <p:cNvSpPr/>
          <p:nvPr/>
        </p:nvSpPr>
        <p:spPr>
          <a:xfrm>
            <a:off x="867161" y="5733884"/>
            <a:ext cx="10909176" cy="257161"/>
          </a:xfrm>
          <a:custGeom>
            <a:avLst/>
            <a:gdLst/>
            <a:ahLst/>
            <a:cxnLst/>
            <a:rect l="l" t="t" r="r" b="b"/>
            <a:pathLst>
              <a:path w="10343515" h="243839">
                <a:moveTo>
                  <a:pt x="0" y="243839"/>
                </a:moveTo>
                <a:lnTo>
                  <a:pt x="10343388" y="243839"/>
                </a:lnTo>
                <a:lnTo>
                  <a:pt x="10343388" y="0"/>
                </a:lnTo>
                <a:lnTo>
                  <a:pt x="0" y="0"/>
                </a:lnTo>
                <a:lnTo>
                  <a:pt x="0" y="243839"/>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665" name="object 8"/>
          <p:cNvSpPr/>
          <p:nvPr/>
        </p:nvSpPr>
        <p:spPr>
          <a:xfrm>
            <a:off x="3817443" y="4104932"/>
            <a:ext cx="372903" cy="451639"/>
          </a:xfrm>
          <a:prstGeom prst="rect">
            <a:avLst/>
          </a:prstGeom>
          <a:blipFill>
            <a:blip r:embed="rId4"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666" name="object 9"/>
          <p:cNvSpPr/>
          <p:nvPr/>
        </p:nvSpPr>
        <p:spPr>
          <a:xfrm>
            <a:off x="3822264" y="5041961"/>
            <a:ext cx="372903" cy="453246"/>
          </a:xfrm>
          <a:prstGeom prst="rect">
            <a:avLst/>
          </a:prstGeom>
          <a:blipFill>
            <a:blip r:embed="rId4"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667" name="object 10"/>
          <p:cNvSpPr txBox="1"/>
          <p:nvPr/>
        </p:nvSpPr>
        <p:spPr>
          <a:xfrm>
            <a:off x="4418855" y="4020819"/>
            <a:ext cx="495598" cy="813741"/>
          </a:xfrm>
          <a:prstGeom prst="rect">
            <a:avLst/>
          </a:prstGeom>
        </p:spPr>
        <p:txBody>
          <a:bodyPr vert="horz" wrap="square" lIns="0" tIns="13391" rIns="0" bIns="0" rtlCol="0">
            <a:spAutoFit/>
          </a:bodyPr>
          <a:lstStyle/>
          <a:p>
            <a:pPr marR="5715" algn="ctr" defTabSz="963930" fontAlgn="auto">
              <a:spcBef>
                <a:spcPts val="105"/>
              </a:spcBef>
              <a:spcAft>
                <a:spcPts val="0"/>
              </a:spcAft>
            </a:pPr>
            <a:r>
              <a:rPr sz="1300" spc="-5" dirty="0">
                <a:solidFill>
                  <a:prstClr val="black"/>
                </a:solidFill>
                <a:latin typeface="Times New Roman" panose="02020603050405020304"/>
                <a:ea typeface="+mn-ea"/>
                <a:cs typeface="Times New Roman" panose="02020603050405020304"/>
              </a:rPr>
              <a:t>SO</a:t>
            </a:r>
            <a:r>
              <a:rPr sz="800" spc="-5" dirty="0">
                <a:solidFill>
                  <a:prstClr val="black"/>
                </a:solidFill>
                <a:latin typeface="Times New Roman" panose="02020603050405020304"/>
                <a:ea typeface="+mn-ea"/>
                <a:cs typeface="Times New Roman" panose="02020603050405020304"/>
              </a:rPr>
              <a:t>2</a:t>
            </a:r>
            <a:endParaRPr sz="800">
              <a:solidFill>
                <a:prstClr val="black"/>
              </a:solidFill>
              <a:latin typeface="Times New Roman" panose="02020603050405020304"/>
              <a:ea typeface="+mn-ea"/>
              <a:cs typeface="Times New Roman" panose="02020603050405020304"/>
            </a:endParaRPr>
          </a:p>
          <a:p>
            <a:pPr marR="5080" algn="ctr" defTabSz="963930" fontAlgn="auto">
              <a:spcBef>
                <a:spcPts val="0"/>
              </a:spcBef>
              <a:spcAft>
                <a:spcPts val="0"/>
              </a:spcAft>
            </a:pPr>
            <a:r>
              <a:rPr sz="1300" spc="-11" dirty="0">
                <a:solidFill>
                  <a:prstClr val="black"/>
                </a:solidFill>
                <a:latin typeface="Times New Roman" panose="02020603050405020304"/>
                <a:ea typeface="+mn-ea"/>
                <a:cs typeface="Times New Roman" panose="02020603050405020304"/>
              </a:rPr>
              <a:t>NOx</a:t>
            </a:r>
            <a:endParaRPr sz="1300">
              <a:solidFill>
                <a:prstClr val="black"/>
              </a:solidFill>
              <a:latin typeface="Times New Roman" panose="02020603050405020304"/>
              <a:ea typeface="+mn-ea"/>
              <a:cs typeface="Times New Roman" panose="02020603050405020304"/>
            </a:endParaRPr>
          </a:p>
          <a:p>
            <a:pPr marR="5080" algn="ctr" defTabSz="963930" fontAlgn="auto">
              <a:spcBef>
                <a:spcPts val="10"/>
              </a:spcBef>
              <a:spcAft>
                <a:spcPts val="0"/>
              </a:spcAft>
            </a:pPr>
            <a:r>
              <a:rPr sz="1300" dirty="0">
                <a:solidFill>
                  <a:prstClr val="black"/>
                </a:solidFill>
                <a:latin typeface="Droid Sans Fallback"/>
                <a:ea typeface="+mn-ea"/>
                <a:cs typeface="Droid Sans Fallback"/>
              </a:rPr>
              <a:t>颗粒物</a:t>
            </a:r>
            <a:endParaRPr sz="1300">
              <a:solidFill>
                <a:prstClr val="black"/>
              </a:solidFill>
              <a:latin typeface="Droid Sans Fallback"/>
              <a:ea typeface="+mn-ea"/>
              <a:cs typeface="Droid Sans Fallback"/>
            </a:endParaRPr>
          </a:p>
        </p:txBody>
      </p:sp>
      <p:sp>
        <p:nvSpPr>
          <p:cNvPr id="1049668" name="object 11"/>
          <p:cNvSpPr txBox="1"/>
          <p:nvPr/>
        </p:nvSpPr>
        <p:spPr>
          <a:xfrm>
            <a:off x="4422472" y="4939846"/>
            <a:ext cx="495598" cy="813741"/>
          </a:xfrm>
          <a:prstGeom prst="rect">
            <a:avLst/>
          </a:prstGeom>
        </p:spPr>
        <p:txBody>
          <a:bodyPr vert="horz" wrap="square" lIns="0" tIns="13391" rIns="0" bIns="0" rtlCol="0">
            <a:spAutoFit/>
          </a:bodyPr>
          <a:lstStyle/>
          <a:p>
            <a:pPr marR="5715" algn="ctr" defTabSz="963930" fontAlgn="auto">
              <a:spcBef>
                <a:spcPts val="105"/>
              </a:spcBef>
              <a:spcAft>
                <a:spcPts val="0"/>
              </a:spcAft>
            </a:pPr>
            <a:r>
              <a:rPr sz="1300" spc="-5" dirty="0">
                <a:solidFill>
                  <a:prstClr val="black"/>
                </a:solidFill>
                <a:latin typeface="Times New Roman" panose="02020603050405020304"/>
                <a:ea typeface="+mn-ea"/>
                <a:cs typeface="Times New Roman" panose="02020603050405020304"/>
              </a:rPr>
              <a:t>SO</a:t>
            </a:r>
            <a:r>
              <a:rPr sz="800" spc="-5" dirty="0">
                <a:solidFill>
                  <a:prstClr val="black"/>
                </a:solidFill>
                <a:latin typeface="Times New Roman" panose="02020603050405020304"/>
                <a:ea typeface="+mn-ea"/>
                <a:cs typeface="Times New Roman" panose="02020603050405020304"/>
              </a:rPr>
              <a:t>2</a:t>
            </a:r>
            <a:endParaRPr sz="800">
              <a:solidFill>
                <a:prstClr val="black"/>
              </a:solidFill>
              <a:latin typeface="Times New Roman" panose="02020603050405020304"/>
              <a:ea typeface="+mn-ea"/>
              <a:cs typeface="Times New Roman" panose="02020603050405020304"/>
            </a:endParaRPr>
          </a:p>
          <a:p>
            <a:pPr marR="5080" algn="ctr" defTabSz="963930" fontAlgn="auto">
              <a:spcBef>
                <a:spcPts val="5"/>
              </a:spcBef>
              <a:spcAft>
                <a:spcPts val="0"/>
              </a:spcAft>
            </a:pPr>
            <a:r>
              <a:rPr sz="1300" spc="-11" dirty="0">
                <a:solidFill>
                  <a:prstClr val="black"/>
                </a:solidFill>
                <a:latin typeface="Times New Roman" panose="02020603050405020304"/>
                <a:ea typeface="+mn-ea"/>
                <a:cs typeface="Times New Roman" panose="02020603050405020304"/>
              </a:rPr>
              <a:t>NOx</a:t>
            </a:r>
            <a:endParaRPr sz="1300">
              <a:solidFill>
                <a:prstClr val="black"/>
              </a:solidFill>
              <a:latin typeface="Times New Roman" panose="02020603050405020304"/>
              <a:ea typeface="+mn-ea"/>
              <a:cs typeface="Times New Roman" panose="02020603050405020304"/>
            </a:endParaRPr>
          </a:p>
          <a:p>
            <a:pPr marR="5080" algn="ctr" defTabSz="963930" fontAlgn="auto">
              <a:spcBef>
                <a:spcPts val="10"/>
              </a:spcBef>
              <a:spcAft>
                <a:spcPts val="0"/>
              </a:spcAft>
            </a:pPr>
            <a:r>
              <a:rPr sz="1300" dirty="0">
                <a:solidFill>
                  <a:prstClr val="black"/>
                </a:solidFill>
                <a:latin typeface="Droid Sans Fallback"/>
                <a:ea typeface="+mn-ea"/>
                <a:cs typeface="Droid Sans Fallback"/>
              </a:rPr>
              <a:t>颗粒物</a:t>
            </a:r>
            <a:endParaRPr sz="1300">
              <a:solidFill>
                <a:prstClr val="black"/>
              </a:solidFill>
              <a:latin typeface="Droid Sans Fallback"/>
              <a:ea typeface="+mn-ea"/>
              <a:cs typeface="Droid Sans Fallback"/>
            </a:endParaRPr>
          </a:p>
        </p:txBody>
      </p:sp>
      <p:sp>
        <p:nvSpPr>
          <p:cNvPr id="1049669" name="object 12"/>
          <p:cNvSpPr txBox="1"/>
          <p:nvPr/>
        </p:nvSpPr>
        <p:spPr>
          <a:xfrm>
            <a:off x="6154250" y="4136487"/>
            <a:ext cx="334863" cy="213577"/>
          </a:xfrm>
          <a:prstGeom prst="rect">
            <a:avLst/>
          </a:prstGeom>
        </p:spPr>
        <p:txBody>
          <a:bodyPr vert="horz" wrap="square" lIns="0" tIns="13391" rIns="0" bIns="0" rtlCol="0">
            <a:spAutoFit/>
          </a:bodyPr>
          <a:lstStyle/>
          <a:p>
            <a:pPr defTabSz="963930" fontAlgn="auto">
              <a:spcBef>
                <a:spcPts val="105"/>
              </a:spcBef>
              <a:spcAft>
                <a:spcPts val="0"/>
              </a:spcAft>
            </a:pPr>
            <a:r>
              <a:rPr sz="1300" spc="-5" dirty="0">
                <a:solidFill>
                  <a:prstClr val="black"/>
                </a:solidFill>
                <a:latin typeface="Droid Sans Fallback"/>
                <a:ea typeface="+mn-ea"/>
                <a:cs typeface="Droid Sans Fallback"/>
              </a:rPr>
              <a:t>监测</a:t>
            </a:r>
            <a:endParaRPr sz="1300">
              <a:solidFill>
                <a:prstClr val="black"/>
              </a:solidFill>
              <a:latin typeface="Droid Sans Fallback"/>
              <a:ea typeface="+mn-ea"/>
              <a:cs typeface="Droid Sans Fallback"/>
            </a:endParaRPr>
          </a:p>
        </p:txBody>
      </p:sp>
      <p:sp>
        <p:nvSpPr>
          <p:cNvPr id="1049670" name="object 13"/>
          <p:cNvSpPr txBox="1"/>
          <p:nvPr/>
        </p:nvSpPr>
        <p:spPr>
          <a:xfrm>
            <a:off x="6154250" y="5154950"/>
            <a:ext cx="334863" cy="213577"/>
          </a:xfrm>
          <a:prstGeom prst="rect">
            <a:avLst/>
          </a:prstGeom>
        </p:spPr>
        <p:txBody>
          <a:bodyPr vert="horz" wrap="square" lIns="0" tIns="13391" rIns="0" bIns="0" rtlCol="0">
            <a:spAutoFit/>
          </a:bodyPr>
          <a:lstStyle/>
          <a:p>
            <a:pPr defTabSz="963930" fontAlgn="auto">
              <a:spcBef>
                <a:spcPts val="105"/>
              </a:spcBef>
              <a:spcAft>
                <a:spcPts val="0"/>
              </a:spcAft>
            </a:pPr>
            <a:r>
              <a:rPr sz="1300" spc="-5" dirty="0">
                <a:solidFill>
                  <a:prstClr val="black"/>
                </a:solidFill>
                <a:latin typeface="Droid Sans Fallback"/>
                <a:ea typeface="+mn-ea"/>
                <a:cs typeface="Droid Sans Fallback"/>
              </a:rPr>
              <a:t>监测</a:t>
            </a:r>
            <a:endParaRPr sz="1300">
              <a:solidFill>
                <a:prstClr val="black"/>
              </a:solidFill>
              <a:latin typeface="Droid Sans Fallback"/>
              <a:ea typeface="+mn-ea"/>
              <a:cs typeface="Droid Sans Fallback"/>
            </a:endParaRPr>
          </a:p>
        </p:txBody>
      </p:sp>
      <p:sp>
        <p:nvSpPr>
          <p:cNvPr id="1049671" name="object 14"/>
          <p:cNvSpPr txBox="1"/>
          <p:nvPr/>
        </p:nvSpPr>
        <p:spPr>
          <a:xfrm>
            <a:off x="7838078" y="4156176"/>
            <a:ext cx="375047" cy="213577"/>
          </a:xfrm>
          <a:prstGeom prst="rect">
            <a:avLst/>
          </a:prstGeom>
        </p:spPr>
        <p:txBody>
          <a:bodyPr vert="horz" wrap="square" lIns="0" tIns="13391" rIns="0" bIns="0" rtlCol="0">
            <a:spAutoFit/>
          </a:bodyPr>
          <a:lstStyle/>
          <a:p>
            <a:pPr defTabSz="963930" fontAlgn="auto">
              <a:spcBef>
                <a:spcPts val="105"/>
              </a:spcBef>
              <a:spcAft>
                <a:spcPts val="0"/>
              </a:spcAft>
            </a:pPr>
            <a:r>
              <a:rPr sz="1300" spc="-5" dirty="0">
                <a:solidFill>
                  <a:prstClr val="black"/>
                </a:solidFill>
                <a:latin typeface="Times New Roman" panose="02020603050405020304"/>
                <a:ea typeface="+mn-ea"/>
                <a:cs typeface="Times New Roman" panose="02020603050405020304"/>
              </a:rPr>
              <a:t>101.3</a:t>
            </a:r>
            <a:endParaRPr sz="1300">
              <a:solidFill>
                <a:prstClr val="black"/>
              </a:solidFill>
              <a:latin typeface="Times New Roman" panose="02020603050405020304"/>
              <a:ea typeface="+mn-ea"/>
              <a:cs typeface="Times New Roman" panose="02020603050405020304"/>
            </a:endParaRPr>
          </a:p>
        </p:txBody>
      </p:sp>
      <p:sp>
        <p:nvSpPr>
          <p:cNvPr id="1049672" name="object 15"/>
          <p:cNvSpPr txBox="1"/>
          <p:nvPr/>
        </p:nvSpPr>
        <p:spPr>
          <a:xfrm>
            <a:off x="7838078" y="5130093"/>
            <a:ext cx="375047" cy="213577"/>
          </a:xfrm>
          <a:prstGeom prst="rect">
            <a:avLst/>
          </a:prstGeom>
        </p:spPr>
        <p:txBody>
          <a:bodyPr vert="horz" wrap="square" lIns="0" tIns="13391" rIns="0" bIns="0" rtlCol="0">
            <a:spAutoFit/>
          </a:bodyPr>
          <a:lstStyle/>
          <a:p>
            <a:pPr defTabSz="963930" fontAlgn="auto">
              <a:spcBef>
                <a:spcPts val="105"/>
              </a:spcBef>
              <a:spcAft>
                <a:spcPts val="0"/>
              </a:spcAft>
            </a:pPr>
            <a:r>
              <a:rPr sz="1300" dirty="0">
                <a:solidFill>
                  <a:prstClr val="black"/>
                </a:solidFill>
                <a:latin typeface="Times New Roman" panose="02020603050405020304"/>
                <a:ea typeface="+mn-ea"/>
                <a:cs typeface="Times New Roman" panose="02020603050405020304"/>
              </a:rPr>
              <a:t>101.3</a:t>
            </a:r>
            <a:endParaRPr sz="1300">
              <a:solidFill>
                <a:prstClr val="black"/>
              </a:solidFill>
              <a:latin typeface="Times New Roman" panose="02020603050405020304"/>
              <a:ea typeface="+mn-ea"/>
              <a:cs typeface="Times New Roman" panose="02020603050405020304"/>
            </a:endParaRPr>
          </a:p>
        </p:txBody>
      </p:sp>
      <p:sp>
        <p:nvSpPr>
          <p:cNvPr id="1049673" name="object 16"/>
          <p:cNvSpPr txBox="1"/>
          <p:nvPr/>
        </p:nvSpPr>
        <p:spPr>
          <a:xfrm>
            <a:off x="8982776" y="4168016"/>
            <a:ext cx="334863" cy="213577"/>
          </a:xfrm>
          <a:prstGeom prst="rect">
            <a:avLst/>
          </a:prstGeom>
        </p:spPr>
        <p:txBody>
          <a:bodyPr vert="horz" wrap="square" lIns="0" tIns="13391" rIns="0" bIns="0" rtlCol="0">
            <a:spAutoFit/>
          </a:bodyPr>
          <a:lstStyle/>
          <a:p>
            <a:pPr defTabSz="963930" fontAlgn="auto">
              <a:spcBef>
                <a:spcPts val="105"/>
              </a:spcBef>
              <a:spcAft>
                <a:spcPts val="0"/>
              </a:spcAft>
            </a:pPr>
            <a:r>
              <a:rPr sz="1300" dirty="0">
                <a:solidFill>
                  <a:prstClr val="black"/>
                </a:solidFill>
                <a:latin typeface="Times New Roman" panose="02020603050405020304"/>
                <a:ea typeface="+mn-ea"/>
                <a:cs typeface="Times New Roman" panose="02020603050405020304"/>
              </a:rPr>
              <a:t>14</a:t>
            </a:r>
            <a:r>
              <a:rPr sz="1300" dirty="0">
                <a:solidFill>
                  <a:prstClr val="black"/>
                </a:solidFill>
                <a:latin typeface="Droid Sans Fallback"/>
                <a:ea typeface="+mn-ea"/>
                <a:cs typeface="Droid Sans Fallback"/>
              </a:rPr>
              <a:t>万</a:t>
            </a:r>
            <a:endParaRPr sz="1300">
              <a:solidFill>
                <a:prstClr val="black"/>
              </a:solidFill>
              <a:latin typeface="Droid Sans Fallback"/>
              <a:ea typeface="+mn-ea"/>
              <a:cs typeface="Droid Sans Fallback"/>
            </a:endParaRPr>
          </a:p>
        </p:txBody>
      </p:sp>
      <p:sp>
        <p:nvSpPr>
          <p:cNvPr id="1049674" name="object 17"/>
          <p:cNvSpPr txBox="1"/>
          <p:nvPr/>
        </p:nvSpPr>
        <p:spPr>
          <a:xfrm>
            <a:off x="8989204" y="5128218"/>
            <a:ext cx="334863" cy="213577"/>
          </a:xfrm>
          <a:prstGeom prst="rect">
            <a:avLst/>
          </a:prstGeom>
        </p:spPr>
        <p:txBody>
          <a:bodyPr vert="horz" wrap="square" lIns="0" tIns="13391" rIns="0" bIns="0" rtlCol="0">
            <a:spAutoFit/>
          </a:bodyPr>
          <a:lstStyle/>
          <a:p>
            <a:pPr defTabSz="963930" fontAlgn="auto">
              <a:spcBef>
                <a:spcPts val="105"/>
              </a:spcBef>
              <a:spcAft>
                <a:spcPts val="0"/>
              </a:spcAft>
            </a:pPr>
            <a:r>
              <a:rPr sz="1300" dirty="0">
                <a:solidFill>
                  <a:prstClr val="black"/>
                </a:solidFill>
                <a:latin typeface="Times New Roman" panose="02020603050405020304"/>
                <a:ea typeface="+mn-ea"/>
                <a:cs typeface="Times New Roman" panose="02020603050405020304"/>
              </a:rPr>
              <a:t>14</a:t>
            </a:r>
            <a:r>
              <a:rPr sz="1300" dirty="0">
                <a:solidFill>
                  <a:prstClr val="black"/>
                </a:solidFill>
                <a:latin typeface="Droid Sans Fallback"/>
                <a:ea typeface="+mn-ea"/>
                <a:cs typeface="Droid Sans Fallback"/>
              </a:rPr>
              <a:t>万</a:t>
            </a:r>
            <a:endParaRPr sz="1300">
              <a:solidFill>
                <a:prstClr val="black"/>
              </a:solidFill>
              <a:latin typeface="Droid Sans Fallback"/>
              <a:ea typeface="+mn-ea"/>
              <a:cs typeface="Droid Sans Fallback"/>
            </a:endParaRPr>
          </a:p>
        </p:txBody>
      </p:sp>
      <p:sp>
        <p:nvSpPr>
          <p:cNvPr id="1049675" name="矩形 18"/>
          <p:cNvSpPr/>
          <p:nvPr/>
        </p:nvSpPr>
        <p:spPr>
          <a:xfrm>
            <a:off x="596729" y="15925"/>
            <a:ext cx="12262022" cy="586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9676" name="矩形 19"/>
          <p:cNvSpPr/>
          <p:nvPr/>
        </p:nvSpPr>
        <p:spPr>
          <a:xfrm>
            <a:off x="354" y="5341"/>
            <a:ext cx="594348" cy="586648"/>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9677" name="文本框 25"/>
          <p:cNvSpPr txBox="1"/>
          <p:nvPr/>
        </p:nvSpPr>
        <p:spPr>
          <a:xfrm>
            <a:off x="609668" y="124584"/>
            <a:ext cx="1603003" cy="369332"/>
          </a:xfrm>
          <a:prstGeom prst="rect">
            <a:avLst/>
          </a:prstGeom>
          <a:noFill/>
        </p:spPr>
        <p:txBody>
          <a:bodyPr wrap="none" lIns="0" tIns="0" rIns="0" bIns="0" rtlCol="0">
            <a:spAutoFit/>
          </a:bodyPr>
          <a:lstStyle/>
          <a:p>
            <a:pPr defTabSz="963930"/>
            <a:r>
              <a:rPr lang="en-US" altLang="zh-CN" sz="2400" b="1" dirty="0" smtClean="0">
                <a:solidFill>
                  <a:srgbClr val="003366"/>
                </a:solidFill>
                <a:latin typeface="微软雅黑" panose="020B0503020204020204" pitchFamily="34" charset="-122"/>
                <a:ea typeface="微软雅黑" panose="020B0503020204020204" pitchFamily="34" charset="-122"/>
                <a:cs typeface="+mn-ea"/>
                <a:sym typeface="+mn-lt"/>
              </a:rPr>
              <a:t>5  </a:t>
            </a:r>
            <a:r>
              <a:rPr lang="zh-CN" altLang="en-US" sz="2400" b="1" dirty="0" smtClean="0">
                <a:solidFill>
                  <a:srgbClr val="003366"/>
                </a:solidFill>
                <a:latin typeface="微软雅黑" panose="020B0503020204020204" pitchFamily="34" charset="-122"/>
                <a:ea typeface="微软雅黑" panose="020B0503020204020204" pitchFamily="34" charset="-122"/>
                <a:cs typeface="+mn-ea"/>
                <a:sym typeface="+mn-lt"/>
              </a:rPr>
              <a:t>填报案例</a:t>
            </a:r>
            <a:endParaRPr lang="zh-CN" altLang="en-US" sz="2400" b="1" dirty="0">
              <a:solidFill>
                <a:srgbClr val="003366"/>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78" name="object 2"/>
          <p:cNvSpPr/>
          <p:nvPr/>
        </p:nvSpPr>
        <p:spPr>
          <a:xfrm>
            <a:off x="848677" y="3412203"/>
            <a:ext cx="10796528" cy="2269938"/>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679" name="object 3"/>
          <p:cNvSpPr/>
          <p:nvPr/>
        </p:nvSpPr>
        <p:spPr>
          <a:xfrm>
            <a:off x="848677" y="1539295"/>
            <a:ext cx="10796528" cy="1598069"/>
          </a:xfrm>
          <a:prstGeom prst="rect">
            <a:avLst/>
          </a:prstGeom>
          <a:blipFill>
            <a:blip r:embed="rId3"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680" name="object 5"/>
          <p:cNvSpPr/>
          <p:nvPr/>
        </p:nvSpPr>
        <p:spPr>
          <a:xfrm>
            <a:off x="849482" y="2006658"/>
            <a:ext cx="10796662" cy="1131776"/>
          </a:xfrm>
          <a:custGeom>
            <a:avLst/>
            <a:gdLst/>
            <a:ahLst/>
            <a:cxnLst/>
            <a:rect l="l" t="t" r="r" b="b"/>
            <a:pathLst>
              <a:path w="10236835" h="1073150">
                <a:moveTo>
                  <a:pt x="0" y="1072896"/>
                </a:moveTo>
                <a:lnTo>
                  <a:pt x="10236708" y="1072896"/>
                </a:lnTo>
                <a:lnTo>
                  <a:pt x="10236708" y="0"/>
                </a:lnTo>
                <a:lnTo>
                  <a:pt x="0" y="0"/>
                </a:lnTo>
                <a:lnTo>
                  <a:pt x="0" y="1072896"/>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681" name="object 6"/>
          <p:cNvSpPr/>
          <p:nvPr/>
        </p:nvSpPr>
        <p:spPr>
          <a:xfrm>
            <a:off x="849482" y="3411400"/>
            <a:ext cx="10796662" cy="1445191"/>
          </a:xfrm>
          <a:custGeom>
            <a:avLst/>
            <a:gdLst/>
            <a:ahLst/>
            <a:cxnLst/>
            <a:rect l="l" t="t" r="r" b="b"/>
            <a:pathLst>
              <a:path w="10236835" h="1370329">
                <a:moveTo>
                  <a:pt x="0" y="1370075"/>
                </a:moveTo>
                <a:lnTo>
                  <a:pt x="10236708" y="1370075"/>
                </a:lnTo>
                <a:lnTo>
                  <a:pt x="10236708" y="0"/>
                </a:lnTo>
                <a:lnTo>
                  <a:pt x="0" y="0"/>
                </a:lnTo>
                <a:lnTo>
                  <a:pt x="0" y="1370075"/>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682" name="object 7"/>
          <p:cNvSpPr/>
          <p:nvPr/>
        </p:nvSpPr>
        <p:spPr>
          <a:xfrm>
            <a:off x="849482" y="4856322"/>
            <a:ext cx="10796662" cy="310736"/>
          </a:xfrm>
          <a:custGeom>
            <a:avLst/>
            <a:gdLst/>
            <a:ahLst/>
            <a:cxnLst/>
            <a:rect l="l" t="t" r="r" b="b"/>
            <a:pathLst>
              <a:path w="10236835" h="294639">
                <a:moveTo>
                  <a:pt x="0" y="294131"/>
                </a:moveTo>
                <a:lnTo>
                  <a:pt x="10236708" y="294131"/>
                </a:lnTo>
                <a:lnTo>
                  <a:pt x="10236708" y="0"/>
                </a:lnTo>
                <a:lnTo>
                  <a:pt x="0" y="0"/>
                </a:lnTo>
                <a:lnTo>
                  <a:pt x="0" y="294131"/>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683" name="object 8"/>
          <p:cNvSpPr txBox="1"/>
          <p:nvPr/>
        </p:nvSpPr>
        <p:spPr>
          <a:xfrm>
            <a:off x="6784597" y="4508354"/>
            <a:ext cx="533772" cy="250095"/>
          </a:xfrm>
          <a:prstGeom prst="rect">
            <a:avLst/>
          </a:prstGeom>
          <a:solidFill>
            <a:srgbClr val="FFFFFF"/>
          </a:solidFill>
        </p:spPr>
        <p:txBody>
          <a:bodyPr vert="horz" wrap="square" lIns="0" tIns="49549" rIns="0" bIns="0" rtlCol="0">
            <a:spAutoFit/>
          </a:bodyPr>
          <a:lstStyle/>
          <a:p>
            <a:pPr marL="97790" defTabSz="963930" fontAlgn="auto">
              <a:spcBef>
                <a:spcPts val="390"/>
              </a:spcBef>
              <a:spcAft>
                <a:spcPts val="0"/>
              </a:spcAft>
            </a:pPr>
            <a:r>
              <a:rPr sz="1300" dirty="0">
                <a:solidFill>
                  <a:prstClr val="black"/>
                </a:solidFill>
                <a:latin typeface="Droid Sans Fallback"/>
                <a:ea typeface="+mn-ea"/>
                <a:cs typeface="Droid Sans Fallback"/>
              </a:rPr>
              <a:t>实测</a:t>
            </a:r>
            <a:endParaRPr sz="1300">
              <a:solidFill>
                <a:prstClr val="black"/>
              </a:solidFill>
              <a:latin typeface="Droid Sans Fallback"/>
              <a:ea typeface="+mn-ea"/>
              <a:cs typeface="Droid Sans Fallback"/>
            </a:endParaRPr>
          </a:p>
        </p:txBody>
      </p:sp>
      <p:sp>
        <p:nvSpPr>
          <p:cNvPr id="1049684" name="标题 8"/>
          <p:cNvSpPr>
            <a:spLocks noGrp="1"/>
          </p:cNvSpPr>
          <p:nvPr>
            <p:ph type="title"/>
          </p:nvPr>
        </p:nvSpPr>
        <p:spPr/>
        <p:txBody>
          <a:bodyPr/>
          <a:lstStyle/>
          <a:p>
            <a:endParaRPr lang="zh-CN" altLang="en-US"/>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85" name="object 3"/>
          <p:cNvSpPr/>
          <p:nvPr/>
        </p:nvSpPr>
        <p:spPr>
          <a:xfrm>
            <a:off x="848677" y="2323645"/>
            <a:ext cx="10809387" cy="1604073"/>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686" name="object 4"/>
          <p:cNvSpPr/>
          <p:nvPr/>
        </p:nvSpPr>
        <p:spPr>
          <a:xfrm>
            <a:off x="849480" y="3118879"/>
            <a:ext cx="10809387" cy="278591"/>
          </a:xfrm>
          <a:custGeom>
            <a:avLst/>
            <a:gdLst/>
            <a:ahLst/>
            <a:cxnLst/>
            <a:rect l="l" t="t" r="r" b="b"/>
            <a:pathLst>
              <a:path w="10248900" h="264160">
                <a:moveTo>
                  <a:pt x="0" y="263651"/>
                </a:moveTo>
                <a:lnTo>
                  <a:pt x="10248900" y="263651"/>
                </a:lnTo>
                <a:lnTo>
                  <a:pt x="10248900" y="0"/>
                </a:lnTo>
                <a:lnTo>
                  <a:pt x="0" y="0"/>
                </a:lnTo>
                <a:lnTo>
                  <a:pt x="0" y="263651"/>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687" name="object 5"/>
          <p:cNvSpPr/>
          <p:nvPr/>
        </p:nvSpPr>
        <p:spPr>
          <a:xfrm>
            <a:off x="849480" y="3403365"/>
            <a:ext cx="10809387" cy="278591"/>
          </a:xfrm>
          <a:custGeom>
            <a:avLst/>
            <a:gdLst/>
            <a:ahLst/>
            <a:cxnLst/>
            <a:rect l="l" t="t" r="r" b="b"/>
            <a:pathLst>
              <a:path w="10248900" h="264160">
                <a:moveTo>
                  <a:pt x="0" y="263651"/>
                </a:moveTo>
                <a:lnTo>
                  <a:pt x="10248900" y="263651"/>
                </a:lnTo>
                <a:lnTo>
                  <a:pt x="10248900" y="0"/>
                </a:lnTo>
                <a:lnTo>
                  <a:pt x="0" y="0"/>
                </a:lnTo>
                <a:lnTo>
                  <a:pt x="0" y="263651"/>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688" name="标题 5"/>
          <p:cNvSpPr>
            <a:spLocks noGrp="1"/>
          </p:cNvSpPr>
          <p:nvPr>
            <p:ph type="title"/>
          </p:nvPr>
        </p:nvSpPr>
        <p:spPr/>
        <p:txBody>
          <a:bodyPr/>
          <a:lstStyle/>
          <a:p>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1" name="矩形 60"/>
          <p:cNvSpPr/>
          <p:nvPr/>
        </p:nvSpPr>
        <p:spPr>
          <a:xfrm>
            <a:off x="596729" y="15925"/>
            <a:ext cx="12262022" cy="586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8802" name="矩形 24"/>
          <p:cNvSpPr/>
          <p:nvPr/>
        </p:nvSpPr>
        <p:spPr>
          <a:xfrm>
            <a:off x="354" y="5341"/>
            <a:ext cx="594348"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8803" name="文本框 25"/>
          <p:cNvSpPr txBox="1"/>
          <p:nvPr/>
        </p:nvSpPr>
        <p:spPr>
          <a:xfrm>
            <a:off x="609668" y="124584"/>
            <a:ext cx="2243515" cy="373279"/>
          </a:xfrm>
          <a:prstGeom prst="rect">
            <a:avLst/>
          </a:prstGeom>
          <a:noFill/>
        </p:spPr>
        <p:txBody>
          <a:bodyPr wrap="none" lIns="0" tIns="0" rIns="0" bIns="0" rtlCol="0">
            <a:spAutoFit/>
          </a:bodyPr>
          <a:lstStyle/>
          <a:p>
            <a:pPr defTabSz="963930"/>
            <a:r>
              <a:rPr lang="en-US" altLang="zh-CN" sz="2400" b="1" dirty="0">
                <a:solidFill>
                  <a:schemeClr val="accent2"/>
                </a:solidFill>
                <a:latin typeface="微软雅黑" panose="020B0503020204020204" pitchFamily="34" charset="-122"/>
                <a:ea typeface="微软雅黑" panose="020B0503020204020204" pitchFamily="34" charset="-122"/>
                <a:cs typeface="+mn-ea"/>
                <a:sym typeface="+mn-lt"/>
              </a:rPr>
              <a:t>3  </a:t>
            </a:r>
            <a:r>
              <a:rPr lang="zh-CN" altLang="en-US" sz="2400" b="1" dirty="0">
                <a:solidFill>
                  <a:schemeClr val="accent2"/>
                </a:solidFill>
                <a:latin typeface="微软雅黑" panose="020B0503020204020204" pitchFamily="34" charset="-122"/>
                <a:ea typeface="微软雅黑" panose="020B0503020204020204" pitchFamily="34" charset="-122"/>
                <a:cs typeface="+mn-ea"/>
                <a:sym typeface="+mn-lt"/>
              </a:rPr>
              <a:t>标准主要内容</a:t>
            </a:r>
          </a:p>
        </p:txBody>
      </p:sp>
      <p:sp>
        <p:nvSpPr>
          <p:cNvPr id="1048804" name="文本框 25"/>
          <p:cNvSpPr txBox="1"/>
          <p:nvPr/>
        </p:nvSpPr>
        <p:spPr>
          <a:xfrm>
            <a:off x="131235" y="943521"/>
            <a:ext cx="369332" cy="4905051"/>
          </a:xfrm>
          <a:prstGeom prst="rect">
            <a:avLst/>
          </a:prstGeom>
          <a:noFill/>
        </p:spPr>
        <p:txBody>
          <a:bodyPr vert="eaVert" wrap="square" lIns="0" tIns="0" rIns="0" bIns="0" rtlCol="0">
            <a:spAutoFit/>
          </a:bodyPr>
          <a:lstStyle/>
          <a:p>
            <a:pPr defTabSz="963930"/>
            <a:r>
              <a:rPr lang="zh-CN" altLang="en-US" sz="2400" dirty="0">
                <a:solidFill>
                  <a:schemeClr val="accent2"/>
                </a:solidFill>
                <a:latin typeface="微软雅黑" panose="020B0503020204020204" pitchFamily="34" charset="-122"/>
                <a:ea typeface="微软雅黑" panose="020B0503020204020204" pitchFamily="34" charset="-122"/>
                <a:cs typeface="+mn-ea"/>
                <a:sym typeface="+mn-lt"/>
              </a:rPr>
              <a:t>环境管理台账记录表</a:t>
            </a:r>
          </a:p>
        </p:txBody>
      </p:sp>
      <p:cxnSp>
        <p:nvCxnSpPr>
          <p:cNvPr id="3145749" name="Straight Connector 59"/>
          <p:cNvCxnSpPr>
            <a:cxnSpLocks/>
          </p:cNvCxnSpPr>
          <p:nvPr/>
        </p:nvCxnSpPr>
        <p:spPr>
          <a:xfrm flipV="1">
            <a:off x="596727" y="591991"/>
            <a:ext cx="0" cy="4483417"/>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1048805" name="文本框 13"/>
          <p:cNvSpPr txBox="1">
            <a:spLocks noChangeArrowheads="1"/>
          </p:cNvSpPr>
          <p:nvPr/>
        </p:nvSpPr>
        <p:spPr bwMode="auto">
          <a:xfrm>
            <a:off x="2723371" y="670297"/>
            <a:ext cx="7205134" cy="553998"/>
          </a:xfrm>
          <a:prstGeom prst="rect">
            <a:avLst/>
          </a:prstGeom>
          <a:noFill/>
          <a:ln>
            <a:noFill/>
          </a:ln>
        </p:spPr>
        <p:txBody>
          <a:bodyPr wrap="squar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表</a:t>
            </a:r>
            <a:r>
              <a:rPr lang="en-US" altLang="zh-CN" sz="2000" dirty="0">
                <a:solidFill>
                  <a:schemeClr val="accent1"/>
                </a:solidFill>
                <a:latin typeface="+mn-ea"/>
                <a:ea typeface="+mn-ea"/>
                <a:sym typeface="Arial" panose="020B0604020202020204" pitchFamily="34" charset="0"/>
              </a:rPr>
              <a:t>A.7</a:t>
            </a:r>
            <a:r>
              <a:rPr lang="zh-CN" altLang="en-US"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有组织废气（手工</a:t>
            </a:r>
            <a:r>
              <a:rPr lang="en-US" altLang="zh-CN"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a:t>
            </a:r>
            <a:r>
              <a:rPr lang="zh-CN" altLang="en-US"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在线监测）污染物监测原始结果表</a:t>
            </a:r>
          </a:p>
        </p:txBody>
      </p:sp>
      <p:sp>
        <p:nvSpPr>
          <p:cNvPr id="1048806" name="文本框 13"/>
          <p:cNvSpPr txBox="1">
            <a:spLocks noChangeArrowheads="1"/>
          </p:cNvSpPr>
          <p:nvPr/>
        </p:nvSpPr>
        <p:spPr bwMode="auto">
          <a:xfrm>
            <a:off x="3236984" y="4185146"/>
            <a:ext cx="6177906" cy="400110"/>
          </a:xfrm>
          <a:prstGeom prst="rect">
            <a:avLst/>
          </a:prstGeom>
          <a:noFill/>
          <a:ln>
            <a:noFill/>
          </a:ln>
        </p:spPr>
        <p:txBody>
          <a:bodyPr wrap="squar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r>
              <a:rPr lang="zh-CN" altLang="en-US" sz="2000" dirty="0">
                <a:solidFill>
                  <a:schemeClr val="accent1"/>
                </a:solidFill>
                <a:latin typeface="微软雅黑" panose="020B0503020204020204" pitchFamily="34" charset="-122"/>
                <a:ea typeface="微软雅黑" panose="020B0503020204020204" pitchFamily="34" charset="-122"/>
              </a:rPr>
              <a:t>表</a:t>
            </a:r>
            <a:r>
              <a:rPr lang="en-US" altLang="zh-CN" sz="2000" dirty="0">
                <a:solidFill>
                  <a:schemeClr val="accent1"/>
                </a:solidFill>
                <a:latin typeface="微软雅黑" panose="020B0503020204020204" pitchFamily="34" charset="-122"/>
                <a:ea typeface="微软雅黑" panose="020B0503020204020204" pitchFamily="34" charset="-122"/>
              </a:rPr>
              <a:t>A.8</a:t>
            </a:r>
            <a:r>
              <a:rPr lang="zh-CN" altLang="en-US" sz="2000" dirty="0">
                <a:solidFill>
                  <a:schemeClr val="accent1"/>
                </a:solidFill>
                <a:latin typeface="微软雅黑" panose="020B0503020204020204" pitchFamily="34" charset="-122"/>
                <a:ea typeface="微软雅黑" panose="020B0503020204020204" pitchFamily="34" charset="-122"/>
              </a:rPr>
              <a:t>无组织废气污染物监测原始结果表</a:t>
            </a:r>
          </a:p>
        </p:txBody>
      </p:sp>
      <p:sp>
        <p:nvSpPr>
          <p:cNvPr id="1048807" name="Freeform 12"/>
          <p:cNvSpPr/>
          <p:nvPr/>
        </p:nvSpPr>
        <p:spPr bwMode="auto">
          <a:xfrm>
            <a:off x="1695301" y="3158110"/>
            <a:ext cx="269578" cy="265112"/>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gradFill>
            <a:gsLst>
              <a:gs pos="0">
                <a:schemeClr val="accent1"/>
              </a:gs>
              <a:gs pos="100000">
                <a:srgbClr val="2F5EB0"/>
              </a:gs>
            </a:gsLst>
            <a:lin ang="13800000" scaled="0"/>
          </a:gradFill>
          <a:ln>
            <a:noFill/>
          </a:ln>
        </p:spPr>
        <p:txBody>
          <a:bodyPr lIns="91415" tIns="45707" rIns="91415" bIns="45707"/>
          <a:lstStyle/>
          <a:p>
            <a:endParaRPr lang="zh-CN" altLang="en-US" dirty="0">
              <a:solidFill>
                <a:schemeClr val="tx1">
                  <a:lumMod val="50000"/>
                  <a:lumOff val="50000"/>
                </a:schemeClr>
              </a:solidFill>
              <a:latin typeface="Broadway" panose="04040905080B02020502" pitchFamily="82" charset="0"/>
            </a:endParaRPr>
          </a:p>
        </p:txBody>
      </p:sp>
      <p:sp>
        <p:nvSpPr>
          <p:cNvPr id="1048808" name="Freeform 12"/>
          <p:cNvSpPr/>
          <p:nvPr/>
        </p:nvSpPr>
        <p:spPr bwMode="auto">
          <a:xfrm flipH="1" flipV="1">
            <a:off x="6663716" y="3444552"/>
            <a:ext cx="264319" cy="265113"/>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gradFill>
            <a:gsLst>
              <a:gs pos="0">
                <a:schemeClr val="accent1"/>
              </a:gs>
              <a:gs pos="100000">
                <a:srgbClr val="2F5EB0"/>
              </a:gs>
            </a:gsLst>
            <a:lin ang="13800000" scaled="0"/>
          </a:gradFill>
          <a:ln>
            <a:noFill/>
          </a:ln>
        </p:spPr>
        <p:txBody>
          <a:bodyPr lIns="91415" tIns="45707" rIns="91415" bIns="45707"/>
          <a:lstStyle/>
          <a:p>
            <a:endParaRPr lang="zh-CN" altLang="en-US" dirty="0">
              <a:solidFill>
                <a:schemeClr val="tx1">
                  <a:lumMod val="50000"/>
                  <a:lumOff val="50000"/>
                </a:schemeClr>
              </a:solidFill>
              <a:latin typeface="Broadway" panose="04040905080B02020502" pitchFamily="82" charset="0"/>
            </a:endParaRPr>
          </a:p>
        </p:txBody>
      </p:sp>
      <p:sp>
        <p:nvSpPr>
          <p:cNvPr id="1048809" name="文本框 13"/>
          <p:cNvSpPr txBox="1">
            <a:spLocks noChangeArrowheads="1"/>
          </p:cNvSpPr>
          <p:nvPr/>
        </p:nvSpPr>
        <p:spPr bwMode="auto">
          <a:xfrm>
            <a:off x="1760930" y="3290665"/>
            <a:ext cx="5172503" cy="303294"/>
          </a:xfrm>
          <a:prstGeom prst="rect">
            <a:avLst/>
          </a:prstGeom>
          <a:noFill/>
          <a:ln>
            <a:noFill/>
          </a:ln>
        </p:spPr>
        <p:txBody>
          <a:bodyPr wrap="squar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12700">
              <a:spcBef>
                <a:spcPts val="95"/>
              </a:spcBef>
            </a:pP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进口监测数据按照监测方法、设备条件、企业需求选择性填报。</a:t>
            </a:r>
          </a:p>
        </p:txBody>
      </p:sp>
      <p:pic>
        <p:nvPicPr>
          <p:cNvPr id="2097158" name="Picture 2"/>
          <p:cNvPicPr>
            <a:picLocks noChangeAspect="1" noChangeArrowheads="1"/>
          </p:cNvPicPr>
          <p:nvPr/>
        </p:nvPicPr>
        <p:blipFill>
          <a:blip r:embed="rId3"/>
          <a:srcRect/>
          <a:stretch>
            <a:fillRect/>
          </a:stretch>
        </p:blipFill>
        <p:spPr bwMode="auto">
          <a:xfrm>
            <a:off x="1196935" y="1173164"/>
            <a:ext cx="10258005" cy="1984945"/>
          </a:xfrm>
          <a:prstGeom prst="rect">
            <a:avLst/>
          </a:prstGeom>
          <a:noFill/>
          <a:ln>
            <a:noFill/>
          </a:ln>
          <a:effectLst/>
        </p:spPr>
      </p:pic>
      <p:sp>
        <p:nvSpPr>
          <p:cNvPr id="1048810" name="矩形 15"/>
          <p:cNvSpPr/>
          <p:nvPr/>
        </p:nvSpPr>
        <p:spPr>
          <a:xfrm>
            <a:off x="8517607" y="1148161"/>
            <a:ext cx="2520280" cy="16855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endParaRPr lang="zh-CN" altLang="en-US" dirty="0">
              <a:latin typeface="Broadway" panose="04040905080B02020502" pitchFamily="82" charset="0"/>
            </a:endParaRPr>
          </a:p>
        </p:txBody>
      </p:sp>
      <p:pic>
        <p:nvPicPr>
          <p:cNvPr id="2097159" name="Picture 3"/>
          <p:cNvPicPr>
            <a:picLocks noChangeAspect="1" noChangeArrowheads="1"/>
          </p:cNvPicPr>
          <p:nvPr/>
        </p:nvPicPr>
        <p:blipFill>
          <a:blip r:embed="rId4"/>
          <a:srcRect/>
          <a:stretch>
            <a:fillRect/>
          </a:stretch>
        </p:blipFill>
        <p:spPr bwMode="auto">
          <a:xfrm>
            <a:off x="1196935" y="4593764"/>
            <a:ext cx="10258005" cy="894769"/>
          </a:xfrm>
          <a:prstGeom prst="rect">
            <a:avLst/>
          </a:prstGeom>
          <a:noFill/>
          <a:ln>
            <a:noFill/>
          </a:ln>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45749"/>
                                        </p:tgtEl>
                                        <p:attrNameLst>
                                          <p:attrName>style.visibility</p:attrName>
                                        </p:attrNameLst>
                                      </p:cBhvr>
                                      <p:to>
                                        <p:strVal val="visible"/>
                                      </p:to>
                                    </p:set>
                                    <p:animEffect transition="in" filter="wipe(up)">
                                      <p:cBhvr>
                                        <p:cTn id="7" dur="500"/>
                                        <p:tgtEl>
                                          <p:spTgt spid="3145749"/>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48807"/>
                                        </p:tgtEl>
                                        <p:attrNameLst>
                                          <p:attrName>style.visibility</p:attrName>
                                        </p:attrNameLst>
                                      </p:cBhvr>
                                      <p:to>
                                        <p:strVal val="visible"/>
                                      </p:to>
                                    </p:set>
                                  </p:childTnLst>
                                </p:cTn>
                              </p:par>
                              <p:par>
                                <p:cTn id="11" presetID="35" presetClass="path" presetSubtype="0" accel="50000" decel="50000" fill="hold" grpId="1" nodeType="withEffect">
                                  <p:stCondLst>
                                    <p:cond delay="0"/>
                                  </p:stCondLst>
                                  <p:childTnLst>
                                    <p:animMotion origin="layout" path="M -3.56836E-6 -3.7037E-7 L 0.36686 0.15278 " pathEditMode="relative" rAng="0" ptsTypes="AA">
                                      <p:cBhvr>
                                        <p:cTn id="12" dur="500" spd="-99900" fill="hold"/>
                                        <p:tgtEl>
                                          <p:spTgt spid="1048807"/>
                                        </p:tgtEl>
                                        <p:attrNameLst>
                                          <p:attrName>ppt_x</p:attrName>
                                          <p:attrName>ppt_y</p:attrName>
                                        </p:attrNameLst>
                                      </p:cBhvr>
                                      <p:rCtr x="18343" y="7639"/>
                                    </p:animMotion>
                                  </p:childTnLst>
                                </p:cTn>
                              </p:par>
                              <p:par>
                                <p:cTn id="13" presetID="1" presetClass="entr" presetSubtype="0" fill="hold" grpId="0" nodeType="withEffect">
                                  <p:stCondLst>
                                    <p:cond delay="0"/>
                                  </p:stCondLst>
                                  <p:childTnLst>
                                    <p:set>
                                      <p:cBhvr>
                                        <p:cTn id="14" dur="1" fill="hold">
                                          <p:stCondLst>
                                            <p:cond delay="0"/>
                                          </p:stCondLst>
                                        </p:cTn>
                                        <p:tgtEl>
                                          <p:spTgt spid="1048808"/>
                                        </p:tgtEl>
                                        <p:attrNameLst>
                                          <p:attrName>style.visibility</p:attrName>
                                        </p:attrNameLst>
                                      </p:cBhvr>
                                      <p:to>
                                        <p:strVal val="visible"/>
                                      </p:to>
                                    </p:set>
                                  </p:childTnLst>
                                </p:cTn>
                              </p:par>
                              <p:par>
                                <p:cTn id="15" presetID="35" presetClass="path" presetSubtype="0" accel="50000" decel="50000" fill="hold" grpId="1" nodeType="withEffect">
                                  <p:stCondLst>
                                    <p:cond delay="0"/>
                                  </p:stCondLst>
                                  <p:childTnLst>
                                    <p:animMotion origin="layout" path="M 7.85742E-7 -3.33333E-6 L -0.39495 -0.11018 " pathEditMode="relative" rAng="0" ptsTypes="AA">
                                      <p:cBhvr>
                                        <p:cTn id="16" dur="500" spd="-99900" fill="hold"/>
                                        <p:tgtEl>
                                          <p:spTgt spid="1048808"/>
                                        </p:tgtEl>
                                        <p:attrNameLst>
                                          <p:attrName>ppt_x</p:attrName>
                                          <p:attrName>ppt_y</p:attrName>
                                        </p:attrNameLst>
                                      </p:cBhvr>
                                      <p:rCtr x="-19748" y="-55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07" grpId="0" animBg="1"/>
      <p:bldP spid="1048807" grpId="1" animBg="1"/>
      <p:bldP spid="1048808" grpId="0" animBg="1"/>
      <p:bldP spid="1048808" grpId="1"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89" name="object 3"/>
          <p:cNvSpPr/>
          <p:nvPr/>
        </p:nvSpPr>
        <p:spPr>
          <a:xfrm>
            <a:off x="893397" y="1784281"/>
            <a:ext cx="10822262" cy="3170730"/>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graphicFrame>
        <p:nvGraphicFramePr>
          <p:cNvPr id="4194312" name="object 4"/>
          <p:cNvGraphicFramePr>
            <a:graphicFrameLocks noGrp="1"/>
          </p:cNvGraphicFramePr>
          <p:nvPr/>
        </p:nvGraphicFramePr>
        <p:xfrm>
          <a:off x="883235" y="1705297"/>
          <a:ext cx="10801348" cy="3203796"/>
        </p:xfrm>
        <a:graphic>
          <a:graphicData uri="http://schemas.openxmlformats.org/drawingml/2006/table">
            <a:tbl>
              <a:tblPr firstRow="1" bandRow="1">
                <a:tableStyleId>{2D5ABB26-0587-4C30-8999-92F81FD0307C}</a:tableStyleId>
              </a:tblPr>
              <a:tblGrid>
                <a:gridCol w="3484586"/>
                <a:gridCol w="1257077"/>
                <a:gridCol w="919534"/>
                <a:gridCol w="5140151"/>
              </a:tblGrid>
              <a:tr h="314754">
                <a:tc gridSpan="2">
                  <a:txBody>
                    <a:bodyPr/>
                    <a:lstStyle/>
                    <a:p>
                      <a:pPr>
                        <a:lnSpc>
                          <a:spcPct val="100000"/>
                        </a:lnSpc>
                      </a:pPr>
                      <a:endParaRPr sz="1900">
                        <a:latin typeface="Times New Roman" panose="02020603050405020304"/>
                        <a:cs typeface="Times New Roman" panose="02020603050405020304"/>
                      </a:endParaRPr>
                    </a:p>
                  </a:txBody>
                  <a:tcPr marL="0" marR="0" marT="0" marB="0">
                    <a:lnR w="38100">
                      <a:solidFill>
                        <a:srgbClr val="FF0000"/>
                      </a:solidFill>
                      <a:prstDash val="solid"/>
                    </a:lnR>
                    <a:lnB w="38100">
                      <a:solidFill>
                        <a:srgbClr val="FF0000"/>
                      </a:solidFill>
                      <a:prstDash val="solid"/>
                    </a:lnB>
                  </a:tcPr>
                </a:tc>
                <a:tc hMerge="1">
                  <a:txBody>
                    <a:bodyPr/>
                    <a:lstStyle/>
                    <a:p>
                      <a:pPr>
                        <a:lnSpc>
                          <a:spcPct val="100000"/>
                        </a:lnSpc>
                      </a:pPr>
                      <a:endParaRPr sz="1900">
                        <a:latin typeface="Times New Roman" panose="02020603050405020304"/>
                        <a:cs typeface="Times New Roman" panose="02020603050405020304"/>
                      </a:endParaRPr>
                    </a:p>
                  </a:txBody>
                  <a:tcPr marL="0" marR="0" marT="0" marB="0"/>
                </a:tc>
                <a:tc>
                  <a:txBody>
                    <a:bodyPr/>
                    <a:lstStyle/>
                    <a:p>
                      <a:pPr>
                        <a:lnSpc>
                          <a:spcPct val="100000"/>
                        </a:lnSpc>
                      </a:pPr>
                      <a:endParaRPr sz="1900">
                        <a:latin typeface="Times New Roman" panose="02020603050405020304"/>
                        <a:cs typeface="Times New Roman" panose="02020603050405020304"/>
                      </a:endParaRPr>
                    </a:p>
                  </a:txBody>
                  <a:tcPr marL="0" marR="0" marT="0" marB="0">
                    <a:lnL w="38100">
                      <a:solidFill>
                        <a:srgbClr val="FF0000"/>
                      </a:solidFill>
                      <a:prstDash val="solid"/>
                    </a:lnL>
                    <a:lnR w="38100">
                      <a:solidFill>
                        <a:srgbClr val="FF0000"/>
                      </a:solidFill>
                      <a:prstDash val="solid"/>
                    </a:lnR>
                    <a:lnT w="38100">
                      <a:solidFill>
                        <a:srgbClr val="FF0000"/>
                      </a:solidFill>
                      <a:prstDash val="solid"/>
                    </a:lnT>
                    <a:lnB w="53975">
                      <a:solidFill>
                        <a:srgbClr val="FF0000"/>
                      </a:solidFill>
                      <a:prstDash val="solid"/>
                    </a:lnB>
                  </a:tcPr>
                </a:tc>
                <a:tc>
                  <a:txBody>
                    <a:bodyPr/>
                    <a:lstStyle/>
                    <a:p>
                      <a:pPr>
                        <a:lnSpc>
                          <a:spcPct val="100000"/>
                        </a:lnSpc>
                      </a:pPr>
                      <a:endParaRPr sz="1900">
                        <a:latin typeface="Times New Roman" panose="02020603050405020304"/>
                        <a:cs typeface="Times New Roman" panose="02020603050405020304"/>
                      </a:endParaRPr>
                    </a:p>
                  </a:txBody>
                  <a:tcPr marL="0" marR="0" marT="0" marB="0">
                    <a:lnL w="38100">
                      <a:solidFill>
                        <a:srgbClr val="FF0000"/>
                      </a:solidFill>
                      <a:prstDash val="solid"/>
                    </a:lnL>
                    <a:lnB w="38100">
                      <a:solidFill>
                        <a:srgbClr val="FF0000"/>
                      </a:solidFill>
                      <a:prstDash val="solid"/>
                    </a:lnB>
                  </a:tcPr>
                </a:tc>
              </a:tr>
              <a:tr h="938235">
                <a:tc>
                  <a:txBody>
                    <a:bodyPr/>
                    <a:lstStyle/>
                    <a:p>
                      <a:pPr>
                        <a:lnSpc>
                          <a:spcPct val="100000"/>
                        </a:lnSpc>
                      </a:pPr>
                      <a:endParaRPr sz="3400">
                        <a:latin typeface="Times New Roman" panose="02020603050405020304"/>
                        <a:cs typeface="Times New Roman" panose="02020603050405020304"/>
                      </a:endParaRPr>
                    </a:p>
                  </a:txBody>
                  <a:tcPr marL="0" marR="0" marT="0" marB="0">
                    <a:lnL w="38100">
                      <a:solidFill>
                        <a:srgbClr val="FF0000"/>
                      </a:solidFill>
                      <a:prstDash val="solid"/>
                    </a:lnL>
                    <a:lnR w="38100">
                      <a:solidFill>
                        <a:srgbClr val="FF0000"/>
                      </a:solidFill>
                      <a:prstDash val="solid"/>
                    </a:lnR>
                    <a:lnT w="38100">
                      <a:solidFill>
                        <a:srgbClr val="FF0000"/>
                      </a:solidFill>
                      <a:prstDash val="solid"/>
                    </a:lnT>
                    <a:lnB w="38100">
                      <a:solidFill>
                        <a:srgbClr val="FF0000"/>
                      </a:solidFill>
                      <a:prstDash val="solid"/>
                    </a:lnB>
                  </a:tcPr>
                </a:tc>
                <a:tc gridSpan="3">
                  <a:txBody>
                    <a:bodyPr/>
                    <a:lstStyle/>
                    <a:p>
                      <a:pPr>
                        <a:lnSpc>
                          <a:spcPct val="100000"/>
                        </a:lnSpc>
                      </a:pPr>
                      <a:endParaRPr sz="3400">
                        <a:latin typeface="Times New Roman" panose="02020603050405020304"/>
                        <a:cs typeface="Times New Roman" panose="02020603050405020304"/>
                      </a:endParaRPr>
                    </a:p>
                  </a:txBody>
                  <a:tcPr marL="0" marR="0" marT="0" marB="0">
                    <a:lnL w="38100">
                      <a:solidFill>
                        <a:srgbClr val="FF0000"/>
                      </a:solidFill>
                      <a:prstDash val="solid"/>
                    </a:lnL>
                    <a:lnR w="38100">
                      <a:solidFill>
                        <a:srgbClr val="FF0000"/>
                      </a:solidFill>
                      <a:prstDash val="solid"/>
                    </a:lnR>
                    <a:lnT w="53975">
                      <a:solidFill>
                        <a:srgbClr val="FF0000"/>
                      </a:solidFill>
                      <a:prstDash val="solid"/>
                    </a:lnT>
                    <a:lnB w="38100">
                      <a:solidFill>
                        <a:srgbClr val="FF0000"/>
                      </a:solidFill>
                      <a:prstDash val="solid"/>
                    </a:lnB>
                  </a:tcPr>
                </a:tc>
                <a:tc hMerge="1">
                  <a:txBody>
                    <a:bodyPr/>
                    <a:lstStyle/>
                    <a:p>
                      <a:pPr>
                        <a:lnSpc>
                          <a:spcPct val="100000"/>
                        </a:lnSpc>
                      </a:pPr>
                      <a:endParaRPr sz="3400">
                        <a:latin typeface="Times New Roman" panose="02020603050405020304"/>
                        <a:cs typeface="Times New Roman" panose="02020603050405020304"/>
                      </a:endParaRPr>
                    </a:p>
                  </a:txBody>
                  <a:tcPr marL="0" marR="0" marT="0" marB="0"/>
                </a:tc>
                <a:tc hMerge="1">
                  <a:txBody>
                    <a:bodyPr/>
                    <a:lstStyle/>
                    <a:p>
                      <a:pPr>
                        <a:lnSpc>
                          <a:spcPct val="100000"/>
                        </a:lnSpc>
                      </a:pPr>
                      <a:endParaRPr sz="3400">
                        <a:latin typeface="Times New Roman" panose="02020603050405020304"/>
                        <a:cs typeface="Times New Roman" panose="02020603050405020304"/>
                      </a:endParaRPr>
                    </a:p>
                  </a:txBody>
                  <a:tcPr marL="0" marR="0" marT="0" marB="0"/>
                </a:tc>
              </a:tr>
              <a:tr h="1518857">
                <a:tc>
                  <a:txBody>
                    <a:bodyPr/>
                    <a:lstStyle/>
                    <a:p>
                      <a:pPr>
                        <a:lnSpc>
                          <a:spcPct val="100000"/>
                        </a:lnSpc>
                      </a:pPr>
                      <a:endParaRPr sz="3400">
                        <a:latin typeface="Times New Roman" panose="02020603050405020304"/>
                        <a:cs typeface="Times New Roman" panose="02020603050405020304"/>
                      </a:endParaRPr>
                    </a:p>
                  </a:txBody>
                  <a:tcPr marL="0" marR="0" marT="0" marB="0">
                    <a:lnL w="53975">
                      <a:solidFill>
                        <a:srgbClr val="FF0000"/>
                      </a:solidFill>
                      <a:prstDash val="solid"/>
                    </a:lnL>
                    <a:lnR w="38100">
                      <a:solidFill>
                        <a:srgbClr val="FF0000"/>
                      </a:solidFill>
                      <a:prstDash val="solid"/>
                    </a:lnR>
                    <a:lnT w="38100">
                      <a:solidFill>
                        <a:srgbClr val="FF0000"/>
                      </a:solidFill>
                      <a:prstDash val="solid"/>
                    </a:lnT>
                    <a:lnB w="38100">
                      <a:solidFill>
                        <a:srgbClr val="FF0000"/>
                      </a:solidFill>
                      <a:prstDash val="solid"/>
                    </a:lnB>
                  </a:tcPr>
                </a:tc>
                <a:tc gridSpan="3">
                  <a:txBody>
                    <a:bodyPr/>
                    <a:lstStyle/>
                    <a:p>
                      <a:pPr>
                        <a:lnSpc>
                          <a:spcPct val="100000"/>
                        </a:lnSpc>
                      </a:pPr>
                      <a:endParaRPr sz="3400">
                        <a:latin typeface="Times New Roman" panose="02020603050405020304"/>
                        <a:cs typeface="Times New Roman" panose="02020603050405020304"/>
                      </a:endParaRPr>
                    </a:p>
                  </a:txBody>
                  <a:tcPr marL="0" marR="0" marT="0" marB="0">
                    <a:lnL w="38100">
                      <a:solidFill>
                        <a:srgbClr val="FF0000"/>
                      </a:solidFill>
                      <a:prstDash val="solid"/>
                    </a:lnL>
                    <a:lnR w="53975">
                      <a:solidFill>
                        <a:srgbClr val="FF0000"/>
                      </a:solidFill>
                      <a:prstDash val="solid"/>
                    </a:lnR>
                    <a:lnT w="38100">
                      <a:solidFill>
                        <a:srgbClr val="FF0000"/>
                      </a:solidFill>
                      <a:prstDash val="solid"/>
                    </a:lnT>
                    <a:lnB w="38100">
                      <a:solidFill>
                        <a:srgbClr val="FF0000"/>
                      </a:solidFill>
                      <a:prstDash val="solid"/>
                    </a:lnB>
                  </a:tcPr>
                </a:tc>
                <a:tc hMerge="1">
                  <a:txBody>
                    <a:bodyPr/>
                    <a:lstStyle/>
                    <a:p>
                      <a:pPr>
                        <a:lnSpc>
                          <a:spcPct val="100000"/>
                        </a:lnSpc>
                      </a:pPr>
                      <a:endParaRPr sz="3400">
                        <a:latin typeface="Times New Roman" panose="02020603050405020304"/>
                        <a:cs typeface="Times New Roman" panose="02020603050405020304"/>
                      </a:endParaRPr>
                    </a:p>
                  </a:txBody>
                  <a:tcPr marL="0" marR="0" marT="0" marB="0"/>
                </a:tc>
                <a:tc hMerge="1">
                  <a:txBody>
                    <a:bodyPr/>
                    <a:lstStyle/>
                    <a:p>
                      <a:pPr>
                        <a:lnSpc>
                          <a:spcPct val="100000"/>
                        </a:lnSpc>
                      </a:pPr>
                      <a:endParaRPr sz="3400">
                        <a:latin typeface="Times New Roman" panose="02020603050405020304"/>
                        <a:cs typeface="Times New Roman" panose="02020603050405020304"/>
                      </a:endParaRPr>
                    </a:p>
                  </a:txBody>
                  <a:tcPr marL="0" marR="0" marT="0" marB="0"/>
                </a:tc>
              </a:tr>
              <a:tr h="431950">
                <a:tc>
                  <a:txBody>
                    <a:bodyPr/>
                    <a:lstStyle/>
                    <a:p>
                      <a:pPr>
                        <a:lnSpc>
                          <a:spcPct val="100000"/>
                        </a:lnSpc>
                      </a:pPr>
                      <a:endParaRPr sz="2700">
                        <a:latin typeface="Times New Roman" panose="02020603050405020304"/>
                        <a:cs typeface="Times New Roman" panose="02020603050405020304"/>
                      </a:endParaRPr>
                    </a:p>
                  </a:txBody>
                  <a:tcPr marL="0" marR="0" marT="0" marB="0">
                    <a:lnL w="53975">
                      <a:solidFill>
                        <a:srgbClr val="FF0000"/>
                      </a:solidFill>
                      <a:prstDash val="solid"/>
                    </a:lnL>
                    <a:lnR w="38100">
                      <a:solidFill>
                        <a:srgbClr val="FF0000"/>
                      </a:solidFill>
                      <a:prstDash val="solid"/>
                    </a:lnR>
                    <a:lnT w="38100">
                      <a:solidFill>
                        <a:srgbClr val="FF0000"/>
                      </a:solidFill>
                      <a:prstDash val="solid"/>
                    </a:lnT>
                    <a:lnB w="38100">
                      <a:solidFill>
                        <a:srgbClr val="FF0000"/>
                      </a:solidFill>
                      <a:prstDash val="solid"/>
                    </a:lnB>
                  </a:tcPr>
                </a:tc>
                <a:tc gridSpan="3">
                  <a:txBody>
                    <a:bodyPr/>
                    <a:lstStyle/>
                    <a:p>
                      <a:pPr>
                        <a:lnSpc>
                          <a:spcPct val="100000"/>
                        </a:lnSpc>
                      </a:pPr>
                      <a:endParaRPr sz="2700">
                        <a:latin typeface="Times New Roman" panose="02020603050405020304"/>
                        <a:cs typeface="Times New Roman" panose="02020603050405020304"/>
                      </a:endParaRPr>
                    </a:p>
                  </a:txBody>
                  <a:tcPr marL="0" marR="0" marT="0" marB="0">
                    <a:lnL w="38100">
                      <a:solidFill>
                        <a:srgbClr val="FF0000"/>
                      </a:solidFill>
                      <a:prstDash val="solid"/>
                    </a:lnL>
                    <a:lnR w="53975">
                      <a:solidFill>
                        <a:srgbClr val="FF0000"/>
                      </a:solidFill>
                      <a:prstDash val="solid"/>
                    </a:lnR>
                    <a:lnT w="38100">
                      <a:solidFill>
                        <a:srgbClr val="FF0000"/>
                      </a:solidFill>
                      <a:prstDash val="solid"/>
                    </a:lnT>
                    <a:lnB w="38100">
                      <a:solidFill>
                        <a:srgbClr val="FF0000"/>
                      </a:solidFill>
                      <a:prstDash val="solid"/>
                    </a:lnB>
                  </a:tcPr>
                </a:tc>
                <a:tc hMerge="1">
                  <a:txBody>
                    <a:bodyPr/>
                    <a:lstStyle/>
                    <a:p>
                      <a:pPr>
                        <a:lnSpc>
                          <a:spcPct val="100000"/>
                        </a:lnSpc>
                      </a:pPr>
                      <a:endParaRPr sz="2700">
                        <a:latin typeface="Times New Roman" panose="02020603050405020304"/>
                        <a:cs typeface="Times New Roman" panose="02020603050405020304"/>
                      </a:endParaRPr>
                    </a:p>
                  </a:txBody>
                  <a:tcPr marL="0" marR="0" marT="0" marB="0"/>
                </a:tc>
                <a:tc hMerge="1">
                  <a:txBody>
                    <a:bodyPr/>
                    <a:lstStyle/>
                    <a:p>
                      <a:pPr>
                        <a:lnSpc>
                          <a:spcPct val="100000"/>
                        </a:lnSpc>
                      </a:pPr>
                      <a:endParaRPr sz="2700">
                        <a:latin typeface="Times New Roman" panose="02020603050405020304"/>
                        <a:cs typeface="Times New Roman" panose="02020603050405020304"/>
                      </a:endParaRPr>
                    </a:p>
                  </a:txBody>
                  <a:tcPr marL="0" marR="0" marT="0" marB="0"/>
                </a:tc>
              </a:tr>
            </a:tbl>
          </a:graphicData>
        </a:graphic>
      </p:graphicFrame>
      <p:sp>
        <p:nvSpPr>
          <p:cNvPr id="1049690" name="标题 4"/>
          <p:cNvSpPr>
            <a:spLocks noGrp="1"/>
          </p:cNvSpPr>
          <p:nvPr>
            <p:ph type="title"/>
          </p:nvPr>
        </p:nvSpPr>
        <p:spPr/>
        <p:txBody>
          <a:bodyPr/>
          <a:lstStyle/>
          <a:p>
            <a:endParaRPr lang="zh-CN" altLang="en-US"/>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91" name="object 3"/>
          <p:cNvSpPr/>
          <p:nvPr/>
        </p:nvSpPr>
        <p:spPr>
          <a:xfrm>
            <a:off x="893161" y="1818827"/>
            <a:ext cx="10765077" cy="3156281"/>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692" name="object 4"/>
          <p:cNvSpPr/>
          <p:nvPr/>
        </p:nvSpPr>
        <p:spPr>
          <a:xfrm>
            <a:off x="900918" y="2990300"/>
            <a:ext cx="10722992" cy="813673"/>
          </a:xfrm>
          <a:custGeom>
            <a:avLst/>
            <a:gdLst/>
            <a:ahLst/>
            <a:cxnLst/>
            <a:rect l="l" t="t" r="r" b="b"/>
            <a:pathLst>
              <a:path w="10166985" h="771525">
                <a:moveTo>
                  <a:pt x="0" y="771144"/>
                </a:moveTo>
                <a:lnTo>
                  <a:pt x="10166604" y="771144"/>
                </a:lnTo>
                <a:lnTo>
                  <a:pt x="10166604" y="0"/>
                </a:lnTo>
                <a:lnTo>
                  <a:pt x="0" y="0"/>
                </a:lnTo>
                <a:lnTo>
                  <a:pt x="0" y="771144"/>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693" name="object 5"/>
          <p:cNvSpPr/>
          <p:nvPr/>
        </p:nvSpPr>
        <p:spPr>
          <a:xfrm>
            <a:off x="900918" y="4528442"/>
            <a:ext cx="10722992" cy="458068"/>
          </a:xfrm>
          <a:custGeom>
            <a:avLst/>
            <a:gdLst/>
            <a:ahLst/>
            <a:cxnLst/>
            <a:rect l="l" t="t" r="r" b="b"/>
            <a:pathLst>
              <a:path w="10166985" h="434339">
                <a:moveTo>
                  <a:pt x="0" y="434339"/>
                </a:moveTo>
                <a:lnTo>
                  <a:pt x="10166604" y="434339"/>
                </a:lnTo>
                <a:lnTo>
                  <a:pt x="10166604" y="0"/>
                </a:lnTo>
                <a:lnTo>
                  <a:pt x="0" y="0"/>
                </a:lnTo>
                <a:lnTo>
                  <a:pt x="0" y="434339"/>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694" name="object 6"/>
          <p:cNvSpPr/>
          <p:nvPr/>
        </p:nvSpPr>
        <p:spPr>
          <a:xfrm>
            <a:off x="5563820" y="1759142"/>
            <a:ext cx="940296" cy="299351"/>
          </a:xfrm>
          <a:custGeom>
            <a:avLst/>
            <a:gdLst/>
            <a:ahLst/>
            <a:cxnLst/>
            <a:rect l="l" t="t" r="r" b="b"/>
            <a:pathLst>
              <a:path w="891539" h="283844">
                <a:moveTo>
                  <a:pt x="0" y="283463"/>
                </a:moveTo>
                <a:lnTo>
                  <a:pt x="891539" y="283463"/>
                </a:lnTo>
                <a:lnTo>
                  <a:pt x="891539" y="0"/>
                </a:lnTo>
                <a:lnTo>
                  <a:pt x="0" y="0"/>
                </a:lnTo>
                <a:lnTo>
                  <a:pt x="0" y="283463"/>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695" name="object 7"/>
          <p:cNvSpPr/>
          <p:nvPr/>
        </p:nvSpPr>
        <p:spPr>
          <a:xfrm>
            <a:off x="900918" y="3795534"/>
            <a:ext cx="10722992" cy="755410"/>
          </a:xfrm>
          <a:custGeom>
            <a:avLst/>
            <a:gdLst/>
            <a:ahLst/>
            <a:cxnLst/>
            <a:rect l="l" t="t" r="r" b="b"/>
            <a:pathLst>
              <a:path w="10166985" h="716279">
                <a:moveTo>
                  <a:pt x="0" y="716280"/>
                </a:moveTo>
                <a:lnTo>
                  <a:pt x="10166604" y="716280"/>
                </a:lnTo>
                <a:lnTo>
                  <a:pt x="10166604" y="0"/>
                </a:lnTo>
                <a:lnTo>
                  <a:pt x="0" y="0"/>
                </a:lnTo>
                <a:lnTo>
                  <a:pt x="0" y="716280"/>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696" name="标题 7"/>
          <p:cNvSpPr>
            <a:spLocks noGrp="1"/>
          </p:cNvSpPr>
          <p:nvPr>
            <p:ph type="title"/>
          </p:nvPr>
        </p:nvSpPr>
        <p:spPr/>
        <p:txBody>
          <a:bodyPr/>
          <a:lstStyle/>
          <a:p>
            <a:endParaRPr lang="zh-CN" altLang="en-US"/>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97" name="object 3"/>
          <p:cNvSpPr/>
          <p:nvPr/>
        </p:nvSpPr>
        <p:spPr>
          <a:xfrm>
            <a:off x="934793" y="1874207"/>
            <a:ext cx="10635280" cy="2753967"/>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graphicFrame>
        <p:nvGraphicFramePr>
          <p:cNvPr id="4194313" name="object 4"/>
          <p:cNvGraphicFramePr>
            <a:graphicFrameLocks noGrp="1"/>
          </p:cNvGraphicFramePr>
          <p:nvPr/>
        </p:nvGraphicFramePr>
        <p:xfrm>
          <a:off x="937081" y="2116755"/>
          <a:ext cx="10560248" cy="2270918"/>
        </p:xfrm>
        <a:graphic>
          <a:graphicData uri="http://schemas.openxmlformats.org/drawingml/2006/table">
            <a:tbl>
              <a:tblPr firstRow="1" bandRow="1">
                <a:tableStyleId>{2D5ABB26-0587-4C30-8999-92F81FD0307C}</a:tableStyleId>
              </a:tblPr>
              <a:tblGrid>
                <a:gridCol w="2936751"/>
                <a:gridCol w="7623497"/>
              </a:tblGrid>
              <a:tr h="2005721">
                <a:tc>
                  <a:txBody>
                    <a:bodyPr/>
                    <a:lstStyle/>
                    <a:p>
                      <a:pPr>
                        <a:lnSpc>
                          <a:spcPct val="100000"/>
                        </a:lnSpc>
                      </a:pPr>
                      <a:endParaRPr sz="3400">
                        <a:latin typeface="Times New Roman" panose="02020603050405020304"/>
                        <a:cs typeface="Times New Roman" panose="02020603050405020304"/>
                      </a:endParaRPr>
                    </a:p>
                  </a:txBody>
                  <a:tcPr marL="0" marR="0" marT="0" marB="0">
                    <a:lnL w="38100">
                      <a:solidFill>
                        <a:srgbClr val="FF0000"/>
                      </a:solidFill>
                      <a:prstDash val="solid"/>
                    </a:lnL>
                    <a:lnR w="38100">
                      <a:solidFill>
                        <a:srgbClr val="FF0000"/>
                      </a:solidFill>
                      <a:prstDash val="solid"/>
                    </a:lnR>
                    <a:lnT w="38100">
                      <a:solidFill>
                        <a:srgbClr val="FF0000"/>
                      </a:solidFill>
                      <a:prstDash val="solid"/>
                    </a:lnT>
                    <a:lnB w="38100">
                      <a:solidFill>
                        <a:srgbClr val="FF0000"/>
                      </a:solidFill>
                      <a:prstDash val="solid"/>
                    </a:lnB>
                  </a:tcPr>
                </a:tc>
                <a:tc>
                  <a:txBody>
                    <a:bodyPr/>
                    <a:lstStyle/>
                    <a:p>
                      <a:pPr>
                        <a:lnSpc>
                          <a:spcPct val="100000"/>
                        </a:lnSpc>
                      </a:pPr>
                      <a:endParaRPr sz="3400">
                        <a:latin typeface="Times New Roman" panose="02020603050405020304"/>
                        <a:cs typeface="Times New Roman" panose="02020603050405020304"/>
                      </a:endParaRPr>
                    </a:p>
                  </a:txBody>
                  <a:tcPr marL="0" marR="0" marT="0" marB="0">
                    <a:lnL w="38100">
                      <a:solidFill>
                        <a:srgbClr val="FF0000"/>
                      </a:solidFill>
                      <a:prstDash val="solid"/>
                    </a:lnL>
                    <a:lnR w="38100">
                      <a:solidFill>
                        <a:srgbClr val="FF0000"/>
                      </a:solidFill>
                      <a:prstDash val="solid"/>
                    </a:lnR>
                    <a:lnT w="38100">
                      <a:solidFill>
                        <a:srgbClr val="FF0000"/>
                      </a:solidFill>
                      <a:prstDash val="solid"/>
                    </a:lnT>
                    <a:lnB w="38100">
                      <a:solidFill>
                        <a:srgbClr val="FF0000"/>
                      </a:solidFill>
                      <a:prstDash val="solid"/>
                    </a:lnB>
                  </a:tcPr>
                </a:tc>
              </a:tr>
              <a:tr h="265197">
                <a:tc>
                  <a:txBody>
                    <a:bodyPr/>
                    <a:lstStyle/>
                    <a:p>
                      <a:pPr>
                        <a:lnSpc>
                          <a:spcPct val="100000"/>
                        </a:lnSpc>
                      </a:pPr>
                      <a:endParaRPr sz="1600">
                        <a:latin typeface="Times New Roman" panose="02020603050405020304"/>
                        <a:cs typeface="Times New Roman" panose="02020603050405020304"/>
                      </a:endParaRPr>
                    </a:p>
                  </a:txBody>
                  <a:tcPr marL="0" marR="0" marT="0" marB="0">
                    <a:lnL w="38100">
                      <a:solidFill>
                        <a:srgbClr val="FF0000"/>
                      </a:solidFill>
                      <a:prstDash val="solid"/>
                    </a:lnL>
                    <a:lnR w="38100">
                      <a:solidFill>
                        <a:srgbClr val="FF0000"/>
                      </a:solidFill>
                      <a:prstDash val="solid"/>
                    </a:lnR>
                    <a:lnT w="38100">
                      <a:solidFill>
                        <a:srgbClr val="FF0000"/>
                      </a:solidFill>
                      <a:prstDash val="solid"/>
                    </a:lnT>
                    <a:lnB w="38100">
                      <a:solidFill>
                        <a:srgbClr val="FF0000"/>
                      </a:solidFill>
                      <a:prstDash val="solid"/>
                    </a:lnB>
                  </a:tcPr>
                </a:tc>
                <a:tc>
                  <a:txBody>
                    <a:bodyPr/>
                    <a:lstStyle/>
                    <a:p>
                      <a:pPr>
                        <a:lnSpc>
                          <a:spcPct val="100000"/>
                        </a:lnSpc>
                      </a:pPr>
                      <a:endParaRPr sz="1600">
                        <a:latin typeface="Times New Roman" panose="02020603050405020304"/>
                        <a:cs typeface="Times New Roman" panose="02020603050405020304"/>
                      </a:endParaRPr>
                    </a:p>
                  </a:txBody>
                  <a:tcPr marL="0" marR="0" marT="0" marB="0">
                    <a:lnL w="38100">
                      <a:solidFill>
                        <a:srgbClr val="FF0000"/>
                      </a:solidFill>
                      <a:prstDash val="solid"/>
                    </a:lnL>
                    <a:lnR w="53975">
                      <a:solidFill>
                        <a:srgbClr val="FF0000"/>
                      </a:solidFill>
                      <a:prstDash val="solid"/>
                    </a:lnR>
                    <a:lnT w="38100">
                      <a:solidFill>
                        <a:srgbClr val="FF0000"/>
                      </a:solidFill>
                      <a:prstDash val="solid"/>
                    </a:lnT>
                    <a:lnB w="38100">
                      <a:solidFill>
                        <a:srgbClr val="FF0000"/>
                      </a:solidFill>
                      <a:prstDash val="solid"/>
                    </a:lnB>
                  </a:tcPr>
                </a:tc>
              </a:tr>
            </a:tbl>
          </a:graphicData>
        </a:graphic>
      </p:graphicFrame>
      <p:sp>
        <p:nvSpPr>
          <p:cNvPr id="1049698" name="标题 4"/>
          <p:cNvSpPr>
            <a:spLocks noGrp="1"/>
          </p:cNvSpPr>
          <p:nvPr>
            <p:ph type="title"/>
          </p:nvPr>
        </p:nvSpPr>
        <p:spPr/>
        <p:txBody>
          <a:bodyPr/>
          <a:lstStyle/>
          <a:p>
            <a:endParaRPr lang="zh-CN" altLang="en-US"/>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99" name="object 3"/>
          <p:cNvSpPr/>
          <p:nvPr/>
        </p:nvSpPr>
        <p:spPr>
          <a:xfrm>
            <a:off x="982972" y="1900929"/>
            <a:ext cx="10833152" cy="1826461"/>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700" name="标题 3"/>
          <p:cNvSpPr>
            <a:spLocks noGrp="1"/>
          </p:cNvSpPr>
          <p:nvPr>
            <p:ph type="title"/>
          </p:nvPr>
        </p:nvSpPr>
        <p:spPr/>
        <p:txBody>
          <a:bodyPr/>
          <a:lstStyle/>
          <a:p>
            <a:endParaRPr lang="zh-CN" altLang="en-US"/>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701" name="object 3"/>
          <p:cNvSpPr/>
          <p:nvPr/>
        </p:nvSpPr>
        <p:spPr>
          <a:xfrm>
            <a:off x="892293" y="2004392"/>
            <a:ext cx="10598799" cy="2171580"/>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graphicFrame>
        <p:nvGraphicFramePr>
          <p:cNvPr id="4194314" name="object 4"/>
          <p:cNvGraphicFramePr>
            <a:graphicFrameLocks noGrp="1"/>
          </p:cNvGraphicFramePr>
          <p:nvPr/>
        </p:nvGraphicFramePr>
        <p:xfrm>
          <a:off x="901721" y="2271051"/>
          <a:ext cx="10535466" cy="1830932"/>
        </p:xfrm>
        <a:graphic>
          <a:graphicData uri="http://schemas.openxmlformats.org/drawingml/2006/table">
            <a:tbl>
              <a:tblPr firstRow="1" bandRow="1">
                <a:tableStyleId>{2D5ABB26-0587-4C30-8999-92F81FD0307C}</a:tableStyleId>
              </a:tblPr>
              <a:tblGrid>
                <a:gridCol w="1865188"/>
                <a:gridCol w="1395709"/>
                <a:gridCol w="7274569"/>
              </a:tblGrid>
              <a:tr h="623481">
                <a:tc>
                  <a:txBody>
                    <a:bodyPr/>
                    <a:lstStyle/>
                    <a:p>
                      <a:pPr>
                        <a:lnSpc>
                          <a:spcPct val="100000"/>
                        </a:lnSpc>
                      </a:pPr>
                      <a:endParaRPr sz="3400">
                        <a:latin typeface="Times New Roman" panose="02020603050405020304"/>
                        <a:cs typeface="Times New Roman" panose="02020603050405020304"/>
                      </a:endParaRPr>
                    </a:p>
                  </a:txBody>
                  <a:tcPr marL="0" marR="0" marT="0" marB="0">
                    <a:lnL w="38100">
                      <a:solidFill>
                        <a:srgbClr val="FF0000"/>
                      </a:solidFill>
                      <a:prstDash val="solid"/>
                    </a:lnL>
                    <a:lnR w="76200">
                      <a:solidFill>
                        <a:srgbClr val="FF0000"/>
                      </a:solidFill>
                      <a:prstDash val="solid"/>
                    </a:lnR>
                    <a:lnT w="38100">
                      <a:solidFill>
                        <a:srgbClr val="FF0000"/>
                      </a:solidFill>
                      <a:prstDash val="solid"/>
                    </a:lnT>
                    <a:lnB w="38100">
                      <a:solidFill>
                        <a:srgbClr val="FF0000"/>
                      </a:solidFill>
                      <a:prstDash val="solid"/>
                    </a:lnB>
                  </a:tcPr>
                </a:tc>
                <a:tc>
                  <a:txBody>
                    <a:bodyPr/>
                    <a:lstStyle/>
                    <a:p>
                      <a:pPr>
                        <a:lnSpc>
                          <a:spcPct val="100000"/>
                        </a:lnSpc>
                      </a:pPr>
                      <a:endParaRPr sz="3400">
                        <a:latin typeface="Times New Roman" panose="02020603050405020304"/>
                        <a:cs typeface="Times New Roman" panose="02020603050405020304"/>
                      </a:endParaRPr>
                    </a:p>
                  </a:txBody>
                  <a:tcPr marL="0" marR="0" marT="0" marB="0">
                    <a:lnL w="76200">
                      <a:solidFill>
                        <a:srgbClr val="FF0000"/>
                      </a:solidFill>
                      <a:prstDash val="solid"/>
                    </a:lnL>
                    <a:lnR w="38100">
                      <a:solidFill>
                        <a:srgbClr val="FF0000"/>
                      </a:solidFill>
                      <a:prstDash val="solid"/>
                    </a:lnR>
                    <a:lnT w="38100">
                      <a:solidFill>
                        <a:srgbClr val="FF0000"/>
                      </a:solidFill>
                      <a:prstDash val="solid"/>
                    </a:lnT>
                    <a:lnB w="38100">
                      <a:solidFill>
                        <a:srgbClr val="FF0000"/>
                      </a:solidFill>
                      <a:prstDash val="solid"/>
                    </a:lnB>
                  </a:tcPr>
                </a:tc>
                <a:tc>
                  <a:txBody>
                    <a:bodyPr/>
                    <a:lstStyle/>
                    <a:p>
                      <a:pPr>
                        <a:lnSpc>
                          <a:spcPct val="100000"/>
                        </a:lnSpc>
                      </a:pPr>
                      <a:endParaRPr sz="3400">
                        <a:latin typeface="Times New Roman" panose="02020603050405020304"/>
                        <a:cs typeface="Times New Roman" panose="02020603050405020304"/>
                      </a:endParaRPr>
                    </a:p>
                  </a:txBody>
                  <a:tcPr marL="0" marR="0" marT="0" marB="0">
                    <a:lnL w="38100">
                      <a:solidFill>
                        <a:srgbClr val="FF0000"/>
                      </a:solidFill>
                      <a:prstDash val="solid"/>
                    </a:lnL>
                    <a:lnB w="38100">
                      <a:solidFill>
                        <a:srgbClr val="FF0000"/>
                      </a:solidFill>
                      <a:prstDash val="solid"/>
                    </a:lnB>
                  </a:tcPr>
                </a:tc>
              </a:tr>
              <a:tr h="403153">
                <a:tc>
                  <a:txBody>
                    <a:bodyPr/>
                    <a:lstStyle/>
                    <a:p>
                      <a:pPr>
                        <a:lnSpc>
                          <a:spcPct val="100000"/>
                        </a:lnSpc>
                      </a:pPr>
                      <a:endParaRPr sz="2500">
                        <a:latin typeface="Times New Roman" panose="02020603050405020304"/>
                        <a:cs typeface="Times New Roman" panose="02020603050405020304"/>
                      </a:endParaRPr>
                    </a:p>
                  </a:txBody>
                  <a:tcPr marL="0" marR="0" marT="0" marB="0">
                    <a:lnL w="38100">
                      <a:solidFill>
                        <a:srgbClr val="FF0000"/>
                      </a:solidFill>
                      <a:prstDash val="solid"/>
                    </a:lnL>
                    <a:lnR w="76200">
                      <a:solidFill>
                        <a:srgbClr val="FF0000"/>
                      </a:solidFill>
                      <a:prstDash val="solid"/>
                    </a:lnR>
                    <a:lnT w="38100">
                      <a:solidFill>
                        <a:srgbClr val="FF0000"/>
                      </a:solidFill>
                      <a:prstDash val="solid"/>
                    </a:lnT>
                    <a:lnB w="38100">
                      <a:solidFill>
                        <a:srgbClr val="FF0000"/>
                      </a:solidFill>
                      <a:prstDash val="solid"/>
                    </a:lnB>
                  </a:tcPr>
                </a:tc>
                <a:tc>
                  <a:txBody>
                    <a:bodyPr/>
                    <a:lstStyle/>
                    <a:p>
                      <a:pPr>
                        <a:lnSpc>
                          <a:spcPct val="100000"/>
                        </a:lnSpc>
                      </a:pPr>
                      <a:endParaRPr sz="2500">
                        <a:latin typeface="Times New Roman" panose="02020603050405020304"/>
                        <a:cs typeface="Times New Roman" panose="02020603050405020304"/>
                      </a:endParaRPr>
                    </a:p>
                  </a:txBody>
                  <a:tcPr marL="0" marR="0" marT="0" marB="0">
                    <a:lnL w="76200">
                      <a:solidFill>
                        <a:srgbClr val="FF0000"/>
                      </a:solidFill>
                      <a:prstDash val="solid"/>
                    </a:lnL>
                    <a:lnR w="38100">
                      <a:solidFill>
                        <a:srgbClr val="FF0000"/>
                      </a:solidFill>
                      <a:prstDash val="solid"/>
                    </a:lnR>
                    <a:lnT w="38100">
                      <a:solidFill>
                        <a:srgbClr val="FF0000"/>
                      </a:solidFill>
                      <a:prstDash val="solid"/>
                    </a:lnT>
                    <a:lnB w="38100">
                      <a:solidFill>
                        <a:srgbClr val="FF0000"/>
                      </a:solidFill>
                      <a:prstDash val="solid"/>
                    </a:lnB>
                  </a:tcPr>
                </a:tc>
                <a:tc>
                  <a:txBody>
                    <a:bodyPr/>
                    <a:lstStyle/>
                    <a:p>
                      <a:pPr>
                        <a:lnSpc>
                          <a:spcPct val="100000"/>
                        </a:lnSpc>
                      </a:pPr>
                      <a:endParaRPr sz="2500">
                        <a:latin typeface="Times New Roman" panose="02020603050405020304"/>
                        <a:cs typeface="Times New Roman" panose="02020603050405020304"/>
                      </a:endParaRPr>
                    </a:p>
                  </a:txBody>
                  <a:tcPr marL="0" marR="0" marT="0" marB="0">
                    <a:lnL w="38100">
                      <a:solidFill>
                        <a:srgbClr val="FF0000"/>
                      </a:solidFill>
                      <a:prstDash val="solid"/>
                    </a:lnL>
                    <a:lnR w="38100">
                      <a:solidFill>
                        <a:srgbClr val="FF0000"/>
                      </a:solidFill>
                      <a:prstDash val="solid"/>
                    </a:lnR>
                    <a:lnT w="38100">
                      <a:solidFill>
                        <a:srgbClr val="FF0000"/>
                      </a:solidFill>
                      <a:prstDash val="solid"/>
                    </a:lnT>
                    <a:lnB w="38100">
                      <a:solidFill>
                        <a:srgbClr val="FF0000"/>
                      </a:solidFill>
                      <a:prstDash val="solid"/>
                    </a:lnB>
                  </a:tcPr>
                </a:tc>
              </a:tr>
              <a:tr h="403823">
                <a:tc>
                  <a:txBody>
                    <a:bodyPr/>
                    <a:lstStyle/>
                    <a:p>
                      <a:pPr>
                        <a:lnSpc>
                          <a:spcPct val="100000"/>
                        </a:lnSpc>
                      </a:pPr>
                      <a:endParaRPr sz="2500">
                        <a:latin typeface="Times New Roman" panose="02020603050405020304"/>
                        <a:cs typeface="Times New Roman" panose="02020603050405020304"/>
                      </a:endParaRPr>
                    </a:p>
                  </a:txBody>
                  <a:tcPr marL="0" marR="0" marT="0" marB="0">
                    <a:lnL w="38100">
                      <a:solidFill>
                        <a:srgbClr val="FF0000"/>
                      </a:solidFill>
                      <a:prstDash val="solid"/>
                    </a:lnL>
                    <a:lnR w="76200">
                      <a:solidFill>
                        <a:srgbClr val="FF0000"/>
                      </a:solidFill>
                      <a:prstDash val="solid"/>
                    </a:lnR>
                    <a:lnT w="38100">
                      <a:solidFill>
                        <a:srgbClr val="FF0000"/>
                      </a:solidFill>
                      <a:prstDash val="solid"/>
                    </a:lnT>
                    <a:lnB w="53975">
                      <a:solidFill>
                        <a:srgbClr val="FF0000"/>
                      </a:solidFill>
                      <a:prstDash val="solid"/>
                    </a:lnB>
                  </a:tcPr>
                </a:tc>
                <a:tc>
                  <a:txBody>
                    <a:bodyPr/>
                    <a:lstStyle/>
                    <a:p>
                      <a:pPr>
                        <a:lnSpc>
                          <a:spcPct val="100000"/>
                        </a:lnSpc>
                      </a:pPr>
                      <a:endParaRPr sz="2500">
                        <a:latin typeface="Times New Roman" panose="02020603050405020304"/>
                        <a:cs typeface="Times New Roman" panose="02020603050405020304"/>
                      </a:endParaRPr>
                    </a:p>
                  </a:txBody>
                  <a:tcPr marL="0" marR="0" marT="0" marB="0">
                    <a:lnL w="76200">
                      <a:solidFill>
                        <a:srgbClr val="FF0000"/>
                      </a:solidFill>
                      <a:prstDash val="solid"/>
                    </a:lnL>
                    <a:lnR w="38100">
                      <a:solidFill>
                        <a:srgbClr val="FF0000"/>
                      </a:solidFill>
                      <a:prstDash val="solid"/>
                    </a:lnR>
                    <a:lnT w="38100">
                      <a:solidFill>
                        <a:srgbClr val="FF0000"/>
                      </a:solidFill>
                      <a:prstDash val="solid"/>
                    </a:lnT>
                    <a:lnB w="53975">
                      <a:solidFill>
                        <a:srgbClr val="FF0000"/>
                      </a:solidFill>
                      <a:prstDash val="solid"/>
                    </a:lnB>
                  </a:tcPr>
                </a:tc>
                <a:tc>
                  <a:txBody>
                    <a:bodyPr/>
                    <a:lstStyle/>
                    <a:p>
                      <a:pPr>
                        <a:lnSpc>
                          <a:spcPct val="100000"/>
                        </a:lnSpc>
                      </a:pPr>
                      <a:endParaRPr sz="2500">
                        <a:latin typeface="Times New Roman" panose="02020603050405020304"/>
                        <a:cs typeface="Times New Roman" panose="02020603050405020304"/>
                      </a:endParaRPr>
                    </a:p>
                  </a:txBody>
                  <a:tcPr marL="0" marR="0" marT="0" marB="0">
                    <a:lnL w="38100">
                      <a:solidFill>
                        <a:srgbClr val="FF0000"/>
                      </a:solidFill>
                      <a:prstDash val="solid"/>
                    </a:lnL>
                    <a:lnR w="38100">
                      <a:solidFill>
                        <a:srgbClr val="FF0000"/>
                      </a:solidFill>
                      <a:prstDash val="solid"/>
                    </a:lnR>
                    <a:lnT w="38100">
                      <a:solidFill>
                        <a:srgbClr val="FF0000"/>
                      </a:solidFill>
                      <a:prstDash val="solid"/>
                    </a:lnT>
                    <a:lnB w="53975">
                      <a:solidFill>
                        <a:srgbClr val="FF0000"/>
                      </a:solidFill>
                      <a:prstDash val="solid"/>
                    </a:lnB>
                  </a:tcPr>
                </a:tc>
              </a:tr>
              <a:tr h="400475">
                <a:tc>
                  <a:txBody>
                    <a:bodyPr/>
                    <a:lstStyle/>
                    <a:p>
                      <a:pPr>
                        <a:lnSpc>
                          <a:spcPct val="100000"/>
                        </a:lnSpc>
                      </a:pPr>
                      <a:endParaRPr sz="2500">
                        <a:latin typeface="Times New Roman" panose="02020603050405020304"/>
                        <a:cs typeface="Times New Roman" panose="02020603050405020304"/>
                      </a:endParaRPr>
                    </a:p>
                  </a:txBody>
                  <a:tcPr marL="0" marR="0" marT="0" marB="0">
                    <a:lnL w="38100">
                      <a:solidFill>
                        <a:srgbClr val="FF0000"/>
                      </a:solidFill>
                      <a:prstDash val="solid"/>
                    </a:lnL>
                    <a:lnR w="76200">
                      <a:solidFill>
                        <a:srgbClr val="FF0000"/>
                      </a:solidFill>
                      <a:prstDash val="solid"/>
                    </a:lnR>
                    <a:lnT w="53975">
                      <a:solidFill>
                        <a:srgbClr val="FF0000"/>
                      </a:solidFill>
                      <a:prstDash val="solid"/>
                    </a:lnT>
                    <a:lnB w="38100">
                      <a:solidFill>
                        <a:srgbClr val="FF0000"/>
                      </a:solidFill>
                      <a:prstDash val="solid"/>
                    </a:lnB>
                  </a:tcPr>
                </a:tc>
                <a:tc>
                  <a:txBody>
                    <a:bodyPr/>
                    <a:lstStyle/>
                    <a:p>
                      <a:pPr>
                        <a:lnSpc>
                          <a:spcPct val="100000"/>
                        </a:lnSpc>
                      </a:pPr>
                      <a:endParaRPr sz="2500">
                        <a:latin typeface="Times New Roman" panose="02020603050405020304"/>
                        <a:cs typeface="Times New Roman" panose="02020603050405020304"/>
                      </a:endParaRPr>
                    </a:p>
                  </a:txBody>
                  <a:tcPr marL="0" marR="0" marT="0" marB="0">
                    <a:lnL w="76200">
                      <a:solidFill>
                        <a:srgbClr val="FF0000"/>
                      </a:solidFill>
                      <a:prstDash val="solid"/>
                    </a:lnL>
                    <a:lnR w="38100">
                      <a:solidFill>
                        <a:srgbClr val="FF0000"/>
                      </a:solidFill>
                      <a:prstDash val="solid"/>
                    </a:lnR>
                    <a:lnT w="53975">
                      <a:solidFill>
                        <a:srgbClr val="FF0000"/>
                      </a:solidFill>
                      <a:prstDash val="solid"/>
                    </a:lnT>
                    <a:lnB w="38100">
                      <a:solidFill>
                        <a:srgbClr val="FF0000"/>
                      </a:solidFill>
                      <a:prstDash val="solid"/>
                    </a:lnB>
                  </a:tcPr>
                </a:tc>
                <a:tc>
                  <a:txBody>
                    <a:bodyPr/>
                    <a:lstStyle/>
                    <a:p>
                      <a:pPr>
                        <a:lnSpc>
                          <a:spcPct val="100000"/>
                        </a:lnSpc>
                      </a:pPr>
                      <a:endParaRPr sz="2500">
                        <a:latin typeface="Times New Roman" panose="02020603050405020304"/>
                        <a:cs typeface="Times New Roman" panose="02020603050405020304"/>
                      </a:endParaRPr>
                    </a:p>
                  </a:txBody>
                  <a:tcPr marL="0" marR="0" marT="0" marB="0">
                    <a:lnL w="38100">
                      <a:solidFill>
                        <a:srgbClr val="FF0000"/>
                      </a:solidFill>
                      <a:prstDash val="solid"/>
                    </a:lnL>
                    <a:lnR w="38100">
                      <a:solidFill>
                        <a:srgbClr val="FF0000"/>
                      </a:solidFill>
                      <a:prstDash val="solid"/>
                    </a:lnR>
                    <a:lnT w="53975">
                      <a:solidFill>
                        <a:srgbClr val="FF0000"/>
                      </a:solidFill>
                      <a:prstDash val="solid"/>
                    </a:lnT>
                    <a:lnB w="38100">
                      <a:solidFill>
                        <a:srgbClr val="FF0000"/>
                      </a:solidFill>
                      <a:prstDash val="solid"/>
                    </a:lnB>
                  </a:tcPr>
                </a:tc>
              </a:tr>
            </a:tbl>
          </a:graphicData>
        </a:graphic>
      </p:graphicFrame>
      <p:sp>
        <p:nvSpPr>
          <p:cNvPr id="1049702" name="标题 4"/>
          <p:cNvSpPr>
            <a:spLocks noGrp="1"/>
          </p:cNvSpPr>
          <p:nvPr>
            <p:ph type="title"/>
          </p:nvPr>
        </p:nvSpPr>
        <p:spPr/>
        <p:txBody>
          <a:bodyPr/>
          <a:lstStyle/>
          <a:p>
            <a:endParaRPr lang="zh-CN" altLang="en-US"/>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703" name="object 2"/>
          <p:cNvSpPr/>
          <p:nvPr/>
        </p:nvSpPr>
        <p:spPr>
          <a:xfrm>
            <a:off x="848679" y="941850"/>
            <a:ext cx="11190327" cy="6290796"/>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704" name="object 4"/>
          <p:cNvSpPr/>
          <p:nvPr/>
        </p:nvSpPr>
        <p:spPr>
          <a:xfrm>
            <a:off x="11281143" y="2294357"/>
            <a:ext cx="758800" cy="504946"/>
          </a:xfrm>
          <a:custGeom>
            <a:avLst/>
            <a:gdLst/>
            <a:ahLst/>
            <a:cxnLst/>
            <a:rect l="l" t="t" r="r" b="b"/>
            <a:pathLst>
              <a:path w="719454" h="478789">
                <a:moveTo>
                  <a:pt x="0" y="478536"/>
                </a:moveTo>
                <a:lnTo>
                  <a:pt x="719327" y="478536"/>
                </a:lnTo>
                <a:lnTo>
                  <a:pt x="719327" y="0"/>
                </a:lnTo>
                <a:lnTo>
                  <a:pt x="0" y="0"/>
                </a:lnTo>
                <a:lnTo>
                  <a:pt x="0" y="478536"/>
                </a:lnTo>
                <a:close/>
              </a:path>
            </a:pathLst>
          </a:custGeom>
          <a:ln w="38099">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705" name="标题 4"/>
          <p:cNvSpPr>
            <a:spLocks noGrp="1"/>
          </p:cNvSpPr>
          <p:nvPr>
            <p:ph type="title"/>
          </p:nvPr>
        </p:nvSpPr>
        <p:spPr/>
        <p:txBody>
          <a:bodyPr/>
          <a:lstStyle/>
          <a:p>
            <a:endParaRPr lang="zh-CN" altLang="en-US"/>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706" name="object 2"/>
          <p:cNvSpPr/>
          <p:nvPr/>
        </p:nvSpPr>
        <p:spPr>
          <a:xfrm>
            <a:off x="848677" y="937028"/>
            <a:ext cx="11198364" cy="6295618"/>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707" name="标题 3"/>
          <p:cNvSpPr>
            <a:spLocks noGrp="1"/>
          </p:cNvSpPr>
          <p:nvPr>
            <p:ph type="title"/>
          </p:nvPr>
        </p:nvSpPr>
        <p:spPr/>
        <p:txBody>
          <a:bodyPr/>
          <a:lstStyle/>
          <a:p>
            <a:endParaRPr lang="zh-CN" altLang="en-US"/>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708" name="object 2"/>
          <p:cNvSpPr/>
          <p:nvPr/>
        </p:nvSpPr>
        <p:spPr>
          <a:xfrm>
            <a:off x="848678" y="940243"/>
            <a:ext cx="11182290" cy="6285976"/>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graphicFrame>
        <p:nvGraphicFramePr>
          <p:cNvPr id="4194315" name="object 4"/>
          <p:cNvGraphicFramePr>
            <a:graphicFrameLocks noGrp="1"/>
          </p:cNvGraphicFramePr>
          <p:nvPr/>
        </p:nvGraphicFramePr>
        <p:xfrm>
          <a:off x="5662672" y="3002353"/>
          <a:ext cx="2033290" cy="1122401"/>
        </p:xfrm>
        <a:graphic>
          <a:graphicData uri="http://schemas.openxmlformats.org/drawingml/2006/table">
            <a:tbl>
              <a:tblPr firstRow="1" bandRow="1">
                <a:tableStyleId>{2D5ABB26-0587-4C30-8999-92F81FD0307C}</a:tableStyleId>
              </a:tblPr>
              <a:tblGrid>
                <a:gridCol w="2033290"/>
              </a:tblGrid>
              <a:tr h="361633">
                <a:tc>
                  <a:txBody>
                    <a:bodyPr/>
                    <a:lstStyle/>
                    <a:p>
                      <a:pPr>
                        <a:lnSpc>
                          <a:spcPct val="100000"/>
                        </a:lnSpc>
                      </a:pPr>
                      <a:endParaRPr sz="2200">
                        <a:latin typeface="Times New Roman" panose="02020603050405020304"/>
                        <a:cs typeface="Times New Roman" panose="02020603050405020304"/>
                      </a:endParaRPr>
                    </a:p>
                  </a:txBody>
                  <a:tcPr marL="0" marR="0" marT="0" marB="0">
                    <a:lnL w="38100">
                      <a:solidFill>
                        <a:srgbClr val="FF0000"/>
                      </a:solidFill>
                      <a:prstDash val="solid"/>
                    </a:lnL>
                    <a:lnR w="38100">
                      <a:solidFill>
                        <a:srgbClr val="FF0000"/>
                      </a:solidFill>
                      <a:prstDash val="solid"/>
                    </a:lnR>
                    <a:lnT w="38100">
                      <a:solidFill>
                        <a:srgbClr val="FF0000"/>
                      </a:solidFill>
                      <a:prstDash val="solid"/>
                    </a:lnT>
                    <a:lnB w="38100">
                      <a:solidFill>
                        <a:srgbClr val="FF0000"/>
                      </a:solidFill>
                      <a:prstDash val="solid"/>
                    </a:lnB>
                  </a:tcPr>
                </a:tc>
              </a:tr>
              <a:tr h="380384">
                <a:tc>
                  <a:txBody>
                    <a:bodyPr/>
                    <a:lstStyle/>
                    <a:p>
                      <a:pPr>
                        <a:lnSpc>
                          <a:spcPct val="100000"/>
                        </a:lnSpc>
                      </a:pPr>
                      <a:endParaRPr sz="2300">
                        <a:latin typeface="Times New Roman" panose="02020603050405020304"/>
                        <a:cs typeface="Times New Roman" panose="02020603050405020304"/>
                      </a:endParaRPr>
                    </a:p>
                  </a:txBody>
                  <a:tcPr marL="0" marR="0" marT="0" marB="0">
                    <a:lnL w="38100">
                      <a:solidFill>
                        <a:srgbClr val="FF0000"/>
                      </a:solidFill>
                      <a:prstDash val="solid"/>
                    </a:lnL>
                    <a:lnR w="38100">
                      <a:solidFill>
                        <a:srgbClr val="FF0000"/>
                      </a:solidFill>
                      <a:prstDash val="solid"/>
                    </a:lnR>
                    <a:lnT w="38100">
                      <a:solidFill>
                        <a:srgbClr val="FF0000"/>
                      </a:solidFill>
                      <a:prstDash val="solid"/>
                    </a:lnT>
                    <a:lnB w="76200">
                      <a:solidFill>
                        <a:srgbClr val="FF0000"/>
                      </a:solidFill>
                      <a:prstDash val="solid"/>
                    </a:lnB>
                  </a:tcPr>
                </a:tc>
              </a:tr>
              <a:tr h="380384">
                <a:tc>
                  <a:txBody>
                    <a:bodyPr/>
                    <a:lstStyle/>
                    <a:p>
                      <a:pPr>
                        <a:lnSpc>
                          <a:spcPct val="100000"/>
                        </a:lnSpc>
                      </a:pPr>
                      <a:endParaRPr sz="2300">
                        <a:latin typeface="Times New Roman" panose="02020603050405020304"/>
                        <a:cs typeface="Times New Roman" panose="02020603050405020304"/>
                      </a:endParaRPr>
                    </a:p>
                  </a:txBody>
                  <a:tcPr marL="0" marR="0" marT="0" marB="0">
                    <a:lnL w="38100">
                      <a:solidFill>
                        <a:srgbClr val="FF0000"/>
                      </a:solidFill>
                      <a:prstDash val="solid"/>
                    </a:lnL>
                    <a:lnR w="38100">
                      <a:solidFill>
                        <a:srgbClr val="FF0000"/>
                      </a:solidFill>
                      <a:prstDash val="solid"/>
                    </a:lnR>
                    <a:lnT w="76200">
                      <a:solidFill>
                        <a:srgbClr val="FF0000"/>
                      </a:solidFill>
                      <a:prstDash val="solid"/>
                    </a:lnT>
                    <a:lnB w="38100">
                      <a:solidFill>
                        <a:srgbClr val="FF0000"/>
                      </a:solidFill>
                      <a:prstDash val="solid"/>
                    </a:lnB>
                  </a:tcPr>
                </a:tc>
              </a:tr>
            </a:tbl>
          </a:graphicData>
        </a:graphic>
      </p:graphicFrame>
      <p:sp>
        <p:nvSpPr>
          <p:cNvPr id="1049709" name="object 5"/>
          <p:cNvSpPr/>
          <p:nvPr/>
        </p:nvSpPr>
        <p:spPr>
          <a:xfrm>
            <a:off x="5682764" y="4239136"/>
            <a:ext cx="2033290" cy="361633"/>
          </a:xfrm>
          <a:custGeom>
            <a:avLst/>
            <a:gdLst/>
            <a:ahLst/>
            <a:cxnLst/>
            <a:rect l="l" t="t" r="r" b="b"/>
            <a:pathLst>
              <a:path w="1927859" h="342900">
                <a:moveTo>
                  <a:pt x="0" y="342900"/>
                </a:moveTo>
                <a:lnTo>
                  <a:pt x="1927859" y="342900"/>
                </a:lnTo>
                <a:lnTo>
                  <a:pt x="1927859" y="0"/>
                </a:lnTo>
                <a:lnTo>
                  <a:pt x="0" y="0"/>
                </a:lnTo>
                <a:lnTo>
                  <a:pt x="0" y="342900"/>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710" name="object 6"/>
          <p:cNvSpPr/>
          <p:nvPr/>
        </p:nvSpPr>
        <p:spPr>
          <a:xfrm>
            <a:off x="6483221" y="5044370"/>
            <a:ext cx="634901" cy="257161"/>
          </a:xfrm>
          <a:custGeom>
            <a:avLst/>
            <a:gdLst/>
            <a:ahLst/>
            <a:cxnLst/>
            <a:rect l="l" t="t" r="r" b="b"/>
            <a:pathLst>
              <a:path w="601979" h="243839">
                <a:moveTo>
                  <a:pt x="0" y="243839"/>
                </a:moveTo>
                <a:lnTo>
                  <a:pt x="601979" y="243839"/>
                </a:lnTo>
                <a:lnTo>
                  <a:pt x="601979" y="0"/>
                </a:lnTo>
                <a:lnTo>
                  <a:pt x="0" y="0"/>
                </a:lnTo>
                <a:lnTo>
                  <a:pt x="0" y="243839"/>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711" name="标题 6"/>
          <p:cNvSpPr>
            <a:spLocks noGrp="1"/>
          </p:cNvSpPr>
          <p:nvPr>
            <p:ph type="title"/>
          </p:nvPr>
        </p:nvSpPr>
        <p:spPr/>
        <p:txBody>
          <a:bodyPr/>
          <a:lstStyle/>
          <a:p>
            <a:endParaRPr lang="zh-CN" altLang="en-US"/>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712" name="object 2"/>
          <p:cNvSpPr/>
          <p:nvPr/>
        </p:nvSpPr>
        <p:spPr>
          <a:xfrm>
            <a:off x="848677" y="937028"/>
            <a:ext cx="11198364" cy="6295618"/>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713" name="object 4"/>
          <p:cNvSpPr/>
          <p:nvPr/>
        </p:nvSpPr>
        <p:spPr>
          <a:xfrm>
            <a:off x="1203096" y="2956548"/>
            <a:ext cx="10687496" cy="734650"/>
          </a:xfrm>
          <a:custGeom>
            <a:avLst/>
            <a:gdLst/>
            <a:ahLst/>
            <a:cxnLst/>
            <a:rect l="l" t="t" r="r" b="b"/>
            <a:pathLst>
              <a:path w="10133330" h="696595">
                <a:moveTo>
                  <a:pt x="0" y="696467"/>
                </a:moveTo>
                <a:lnTo>
                  <a:pt x="10133076" y="696467"/>
                </a:lnTo>
                <a:lnTo>
                  <a:pt x="10133076" y="0"/>
                </a:lnTo>
                <a:lnTo>
                  <a:pt x="0" y="0"/>
                </a:lnTo>
                <a:lnTo>
                  <a:pt x="0" y="696467"/>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714" name="object 5"/>
          <p:cNvSpPr/>
          <p:nvPr/>
        </p:nvSpPr>
        <p:spPr>
          <a:xfrm>
            <a:off x="9787919" y="3210492"/>
            <a:ext cx="1959620" cy="480837"/>
          </a:xfrm>
          <a:custGeom>
            <a:avLst/>
            <a:gdLst/>
            <a:ahLst/>
            <a:cxnLst/>
            <a:rect l="l" t="t" r="r" b="b"/>
            <a:pathLst>
              <a:path w="1858009" h="455929">
                <a:moveTo>
                  <a:pt x="0" y="455675"/>
                </a:moveTo>
                <a:lnTo>
                  <a:pt x="1857755" y="455675"/>
                </a:lnTo>
                <a:lnTo>
                  <a:pt x="1857755" y="0"/>
                </a:lnTo>
                <a:lnTo>
                  <a:pt x="0" y="0"/>
                </a:lnTo>
                <a:lnTo>
                  <a:pt x="0" y="455675"/>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715" name="标题 5"/>
          <p:cNvSpPr>
            <a:spLocks noGrp="1"/>
          </p:cNvSpPr>
          <p:nvPr>
            <p:ph type="title"/>
          </p:nvPr>
        </p:nvSpPr>
        <p:spPr/>
        <p:txBody>
          <a:bodyPr/>
          <a:lstStyle/>
          <a:p>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4" name="矩形 60"/>
          <p:cNvSpPr/>
          <p:nvPr/>
        </p:nvSpPr>
        <p:spPr>
          <a:xfrm>
            <a:off x="596729" y="15925"/>
            <a:ext cx="12262022" cy="586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8815" name="矩形 24"/>
          <p:cNvSpPr/>
          <p:nvPr/>
        </p:nvSpPr>
        <p:spPr>
          <a:xfrm>
            <a:off x="354" y="5341"/>
            <a:ext cx="594348"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8816" name="文本框 25"/>
          <p:cNvSpPr txBox="1"/>
          <p:nvPr/>
        </p:nvSpPr>
        <p:spPr>
          <a:xfrm>
            <a:off x="609668" y="124584"/>
            <a:ext cx="2243515" cy="373279"/>
          </a:xfrm>
          <a:prstGeom prst="rect">
            <a:avLst/>
          </a:prstGeom>
          <a:noFill/>
        </p:spPr>
        <p:txBody>
          <a:bodyPr wrap="none" lIns="0" tIns="0" rIns="0" bIns="0" rtlCol="0">
            <a:spAutoFit/>
          </a:bodyPr>
          <a:lstStyle/>
          <a:p>
            <a:pPr defTabSz="963930"/>
            <a:r>
              <a:rPr lang="en-US" altLang="zh-CN" sz="2400" b="1" dirty="0">
                <a:solidFill>
                  <a:schemeClr val="accent2"/>
                </a:solidFill>
                <a:latin typeface="微软雅黑" panose="020B0503020204020204" pitchFamily="34" charset="-122"/>
                <a:ea typeface="微软雅黑" panose="020B0503020204020204" pitchFamily="34" charset="-122"/>
                <a:cs typeface="+mn-ea"/>
                <a:sym typeface="+mn-lt"/>
              </a:rPr>
              <a:t>3  </a:t>
            </a:r>
            <a:r>
              <a:rPr lang="zh-CN" altLang="en-US" sz="2400" b="1" dirty="0">
                <a:solidFill>
                  <a:schemeClr val="accent2"/>
                </a:solidFill>
                <a:latin typeface="微软雅黑" panose="020B0503020204020204" pitchFamily="34" charset="-122"/>
                <a:ea typeface="微软雅黑" panose="020B0503020204020204" pitchFamily="34" charset="-122"/>
                <a:cs typeface="+mn-ea"/>
                <a:sym typeface="+mn-lt"/>
              </a:rPr>
              <a:t>标准主要内容</a:t>
            </a:r>
          </a:p>
        </p:txBody>
      </p:sp>
      <p:sp>
        <p:nvSpPr>
          <p:cNvPr id="1048817" name="文本框 25"/>
          <p:cNvSpPr txBox="1"/>
          <p:nvPr/>
        </p:nvSpPr>
        <p:spPr>
          <a:xfrm>
            <a:off x="131235" y="943521"/>
            <a:ext cx="369332" cy="4905051"/>
          </a:xfrm>
          <a:prstGeom prst="rect">
            <a:avLst/>
          </a:prstGeom>
          <a:noFill/>
        </p:spPr>
        <p:txBody>
          <a:bodyPr vert="eaVert" wrap="square" lIns="0" tIns="0" rIns="0" bIns="0" rtlCol="0">
            <a:spAutoFit/>
          </a:bodyPr>
          <a:lstStyle/>
          <a:p>
            <a:pPr defTabSz="963930"/>
            <a:r>
              <a:rPr lang="zh-CN" altLang="en-US" sz="2400" dirty="0">
                <a:solidFill>
                  <a:schemeClr val="accent2"/>
                </a:solidFill>
                <a:latin typeface="微软雅黑" panose="020B0503020204020204" pitchFamily="34" charset="-122"/>
                <a:ea typeface="微软雅黑" panose="020B0503020204020204" pitchFamily="34" charset="-122"/>
                <a:cs typeface="+mn-ea"/>
                <a:sym typeface="+mn-lt"/>
              </a:rPr>
              <a:t>环境管理台账记录表</a:t>
            </a:r>
          </a:p>
        </p:txBody>
      </p:sp>
      <p:cxnSp>
        <p:nvCxnSpPr>
          <p:cNvPr id="3145750" name="Straight Connector 59"/>
          <p:cNvCxnSpPr>
            <a:cxnSpLocks/>
          </p:cNvCxnSpPr>
          <p:nvPr/>
        </p:nvCxnSpPr>
        <p:spPr>
          <a:xfrm flipV="1">
            <a:off x="596727" y="591991"/>
            <a:ext cx="0" cy="4483417"/>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1048818" name="文本框 13"/>
          <p:cNvSpPr txBox="1">
            <a:spLocks noChangeArrowheads="1"/>
          </p:cNvSpPr>
          <p:nvPr/>
        </p:nvSpPr>
        <p:spPr bwMode="auto">
          <a:xfrm>
            <a:off x="3236984" y="808013"/>
            <a:ext cx="6177906" cy="400110"/>
          </a:xfrm>
          <a:prstGeom prst="rect">
            <a:avLst/>
          </a:prstGeom>
          <a:noFill/>
          <a:ln>
            <a:noFill/>
          </a:ln>
        </p:spPr>
        <p:txBody>
          <a:bodyPr wrap="squar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r>
              <a:rPr lang="zh-CN" altLang="en-US" sz="2000" dirty="0">
                <a:solidFill>
                  <a:schemeClr val="accent1"/>
                </a:solidFill>
                <a:latin typeface="微软雅黑" panose="020B0503020204020204" pitchFamily="34" charset="-122"/>
                <a:ea typeface="微软雅黑" panose="020B0503020204020204" pitchFamily="34" charset="-122"/>
              </a:rPr>
              <a:t>表</a:t>
            </a:r>
            <a:r>
              <a:rPr lang="en-US" altLang="zh-CN" sz="2000" dirty="0">
                <a:solidFill>
                  <a:schemeClr val="accent1"/>
                </a:solidFill>
                <a:latin typeface="微软雅黑" panose="020B0503020204020204" pitchFamily="34" charset="-122"/>
                <a:ea typeface="微软雅黑" panose="020B0503020204020204" pitchFamily="34" charset="-122"/>
              </a:rPr>
              <a:t>A.9</a:t>
            </a:r>
            <a:r>
              <a:rPr lang="zh-CN" altLang="en-US" sz="2000" dirty="0">
                <a:solidFill>
                  <a:schemeClr val="accent1"/>
                </a:solidFill>
                <a:latin typeface="微软雅黑" panose="020B0503020204020204" pitchFamily="34" charset="-122"/>
                <a:ea typeface="微软雅黑" panose="020B0503020204020204" pitchFamily="34" charset="-122"/>
              </a:rPr>
              <a:t>废水监测仪器信息表</a:t>
            </a:r>
          </a:p>
        </p:txBody>
      </p:sp>
      <p:pic>
        <p:nvPicPr>
          <p:cNvPr id="2097160" name="Picture 4"/>
          <p:cNvPicPr>
            <a:picLocks noChangeAspect="1" noChangeArrowheads="1"/>
          </p:cNvPicPr>
          <p:nvPr/>
        </p:nvPicPr>
        <p:blipFill>
          <a:blip r:embed="rId3"/>
          <a:srcRect/>
          <a:stretch>
            <a:fillRect/>
          </a:stretch>
        </p:blipFill>
        <p:spPr bwMode="auto">
          <a:xfrm>
            <a:off x="1196935" y="1232444"/>
            <a:ext cx="10258005" cy="838389"/>
          </a:xfrm>
          <a:prstGeom prst="rect">
            <a:avLst/>
          </a:prstGeom>
          <a:noFill/>
          <a:ln>
            <a:noFill/>
          </a:ln>
          <a:effectLst/>
        </p:spPr>
      </p:pic>
      <p:sp>
        <p:nvSpPr>
          <p:cNvPr id="1048819" name="文本框 13"/>
          <p:cNvSpPr txBox="1">
            <a:spLocks noChangeArrowheads="1"/>
          </p:cNvSpPr>
          <p:nvPr/>
        </p:nvSpPr>
        <p:spPr bwMode="auto">
          <a:xfrm>
            <a:off x="3236984" y="2633642"/>
            <a:ext cx="6177906" cy="400110"/>
          </a:xfrm>
          <a:prstGeom prst="rect">
            <a:avLst/>
          </a:prstGeom>
          <a:noFill/>
          <a:ln>
            <a:noFill/>
          </a:ln>
        </p:spPr>
        <p:txBody>
          <a:bodyPr wrap="squar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r>
              <a:rPr lang="zh-CN" altLang="en-US" sz="2000" dirty="0">
                <a:solidFill>
                  <a:schemeClr val="accent1"/>
                </a:solidFill>
                <a:latin typeface="微软雅黑" panose="020B0503020204020204" pitchFamily="34" charset="-122"/>
                <a:ea typeface="微软雅黑" panose="020B0503020204020204" pitchFamily="34" charset="-122"/>
              </a:rPr>
              <a:t>表</a:t>
            </a:r>
            <a:r>
              <a:rPr lang="en-US" altLang="zh-CN" sz="2000" dirty="0">
                <a:solidFill>
                  <a:schemeClr val="accent1"/>
                </a:solidFill>
                <a:latin typeface="微软雅黑" panose="020B0503020204020204" pitchFamily="34" charset="-122"/>
                <a:ea typeface="微软雅黑" panose="020B0503020204020204" pitchFamily="34" charset="-122"/>
              </a:rPr>
              <a:t>A.10</a:t>
            </a:r>
            <a:r>
              <a:rPr lang="zh-CN" altLang="en-US" sz="2000" dirty="0">
                <a:solidFill>
                  <a:schemeClr val="accent1"/>
                </a:solidFill>
                <a:latin typeface="微软雅黑" panose="020B0503020204020204" pitchFamily="34" charset="-122"/>
                <a:ea typeface="微软雅黑" panose="020B0503020204020204" pitchFamily="34" charset="-122"/>
              </a:rPr>
              <a:t>废水污染物监测结果表</a:t>
            </a:r>
          </a:p>
        </p:txBody>
      </p:sp>
      <p:pic>
        <p:nvPicPr>
          <p:cNvPr id="2097161" name="Picture 5"/>
          <p:cNvPicPr>
            <a:picLocks noChangeAspect="1" noChangeArrowheads="1"/>
          </p:cNvPicPr>
          <p:nvPr/>
        </p:nvPicPr>
        <p:blipFill>
          <a:blip r:embed="rId4"/>
          <a:srcRect/>
          <a:stretch>
            <a:fillRect/>
          </a:stretch>
        </p:blipFill>
        <p:spPr bwMode="auto">
          <a:xfrm>
            <a:off x="1196935" y="3033754"/>
            <a:ext cx="10258005" cy="1302653"/>
          </a:xfrm>
          <a:prstGeom prst="rect">
            <a:avLst/>
          </a:prstGeom>
          <a:noFill/>
          <a:ln>
            <a:noFill/>
          </a:ln>
          <a:effectLst/>
        </p:spPr>
      </p:pic>
      <p:sp>
        <p:nvSpPr>
          <p:cNvPr id="1048820" name="Freeform 12"/>
          <p:cNvSpPr/>
          <p:nvPr/>
        </p:nvSpPr>
        <p:spPr bwMode="auto">
          <a:xfrm>
            <a:off x="1557745" y="4519559"/>
            <a:ext cx="269578" cy="265112"/>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gradFill>
            <a:gsLst>
              <a:gs pos="0">
                <a:schemeClr val="accent1"/>
              </a:gs>
              <a:gs pos="100000">
                <a:srgbClr val="2F5EB0"/>
              </a:gs>
            </a:gsLst>
            <a:lin ang="13800000" scaled="0"/>
          </a:gradFill>
          <a:ln>
            <a:noFill/>
          </a:ln>
        </p:spPr>
        <p:txBody>
          <a:bodyPr lIns="91415" tIns="45707" rIns="91415" bIns="45707"/>
          <a:lstStyle/>
          <a:p>
            <a:endParaRPr lang="zh-CN" altLang="en-US" dirty="0">
              <a:solidFill>
                <a:schemeClr val="tx1">
                  <a:lumMod val="50000"/>
                  <a:lumOff val="50000"/>
                </a:schemeClr>
              </a:solidFill>
              <a:latin typeface="Broadway" panose="04040905080B02020502" pitchFamily="82" charset="0"/>
            </a:endParaRPr>
          </a:p>
        </p:txBody>
      </p:sp>
      <p:sp>
        <p:nvSpPr>
          <p:cNvPr id="1048821" name="Freeform 12"/>
          <p:cNvSpPr/>
          <p:nvPr/>
        </p:nvSpPr>
        <p:spPr bwMode="auto">
          <a:xfrm flipH="1" flipV="1">
            <a:off x="6526161" y="4806002"/>
            <a:ext cx="264319" cy="265113"/>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gradFill>
            <a:gsLst>
              <a:gs pos="0">
                <a:schemeClr val="accent1"/>
              </a:gs>
              <a:gs pos="100000">
                <a:srgbClr val="2F5EB0"/>
              </a:gs>
            </a:gsLst>
            <a:lin ang="13800000" scaled="0"/>
          </a:gradFill>
          <a:ln>
            <a:noFill/>
          </a:ln>
        </p:spPr>
        <p:txBody>
          <a:bodyPr lIns="91415" tIns="45707" rIns="91415" bIns="45707"/>
          <a:lstStyle/>
          <a:p>
            <a:endParaRPr lang="zh-CN" altLang="en-US" dirty="0">
              <a:solidFill>
                <a:schemeClr val="tx1">
                  <a:lumMod val="50000"/>
                  <a:lumOff val="50000"/>
                </a:schemeClr>
              </a:solidFill>
              <a:latin typeface="Broadway" panose="04040905080B02020502" pitchFamily="82" charset="0"/>
            </a:endParaRPr>
          </a:p>
        </p:txBody>
      </p:sp>
      <p:sp>
        <p:nvSpPr>
          <p:cNvPr id="1048822" name="文本框 13"/>
          <p:cNvSpPr txBox="1">
            <a:spLocks noChangeArrowheads="1"/>
          </p:cNvSpPr>
          <p:nvPr/>
        </p:nvSpPr>
        <p:spPr bwMode="auto">
          <a:xfrm>
            <a:off x="1623374" y="4652114"/>
            <a:ext cx="5172503" cy="303294"/>
          </a:xfrm>
          <a:prstGeom prst="rect">
            <a:avLst/>
          </a:prstGeom>
          <a:noFill/>
          <a:ln>
            <a:noFill/>
          </a:ln>
        </p:spPr>
        <p:txBody>
          <a:bodyPr wrap="squar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12700">
              <a:spcBef>
                <a:spcPts val="95"/>
              </a:spcBef>
            </a:pP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进口监测数据按照监测方法、设备条件、企业需求选择性填报。</a:t>
            </a:r>
          </a:p>
        </p:txBody>
      </p:sp>
      <p:sp>
        <p:nvSpPr>
          <p:cNvPr id="1048823" name="矩形 31"/>
          <p:cNvSpPr/>
          <p:nvPr/>
        </p:nvSpPr>
        <p:spPr>
          <a:xfrm>
            <a:off x="7365479" y="3033752"/>
            <a:ext cx="3168352" cy="11613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endParaRPr lang="zh-CN" altLang="en-US" dirty="0">
              <a:latin typeface="Broadway" panose="04040905080B02020502" pitchFamily="82"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45750"/>
                                        </p:tgtEl>
                                        <p:attrNameLst>
                                          <p:attrName>style.visibility</p:attrName>
                                        </p:attrNameLst>
                                      </p:cBhvr>
                                      <p:to>
                                        <p:strVal val="visible"/>
                                      </p:to>
                                    </p:set>
                                    <p:animEffect transition="in" filter="wipe(up)">
                                      <p:cBhvr>
                                        <p:cTn id="7" dur="500"/>
                                        <p:tgtEl>
                                          <p:spTgt spid="3145750"/>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48820"/>
                                        </p:tgtEl>
                                        <p:attrNameLst>
                                          <p:attrName>style.visibility</p:attrName>
                                        </p:attrNameLst>
                                      </p:cBhvr>
                                      <p:to>
                                        <p:strVal val="visible"/>
                                      </p:to>
                                    </p:set>
                                  </p:childTnLst>
                                </p:cTn>
                              </p:par>
                              <p:par>
                                <p:cTn id="11" presetID="35" presetClass="path" presetSubtype="0" accel="50000" decel="50000" fill="hold" grpId="1" nodeType="withEffect">
                                  <p:stCondLst>
                                    <p:cond delay="0"/>
                                  </p:stCondLst>
                                  <p:childTnLst>
                                    <p:animMotion origin="layout" path="M -3.56836E-6 -3.7037E-7 L 0.36686 0.15278 " pathEditMode="relative" rAng="0" ptsTypes="AA">
                                      <p:cBhvr>
                                        <p:cTn id="12" dur="500" spd="-99900" fill="hold"/>
                                        <p:tgtEl>
                                          <p:spTgt spid="1048820"/>
                                        </p:tgtEl>
                                        <p:attrNameLst>
                                          <p:attrName>ppt_x</p:attrName>
                                          <p:attrName>ppt_y</p:attrName>
                                        </p:attrNameLst>
                                      </p:cBhvr>
                                      <p:rCtr x="18343" y="7639"/>
                                    </p:animMotion>
                                  </p:childTnLst>
                                </p:cTn>
                              </p:par>
                              <p:par>
                                <p:cTn id="13" presetID="1" presetClass="entr" presetSubtype="0" fill="hold" grpId="0" nodeType="withEffect">
                                  <p:stCondLst>
                                    <p:cond delay="0"/>
                                  </p:stCondLst>
                                  <p:childTnLst>
                                    <p:set>
                                      <p:cBhvr>
                                        <p:cTn id="14" dur="1" fill="hold">
                                          <p:stCondLst>
                                            <p:cond delay="0"/>
                                          </p:stCondLst>
                                        </p:cTn>
                                        <p:tgtEl>
                                          <p:spTgt spid="1048821"/>
                                        </p:tgtEl>
                                        <p:attrNameLst>
                                          <p:attrName>style.visibility</p:attrName>
                                        </p:attrNameLst>
                                      </p:cBhvr>
                                      <p:to>
                                        <p:strVal val="visible"/>
                                      </p:to>
                                    </p:set>
                                  </p:childTnLst>
                                </p:cTn>
                              </p:par>
                              <p:par>
                                <p:cTn id="15" presetID="35" presetClass="path" presetSubtype="0" accel="50000" decel="50000" fill="hold" grpId="1" nodeType="withEffect">
                                  <p:stCondLst>
                                    <p:cond delay="0"/>
                                  </p:stCondLst>
                                  <p:childTnLst>
                                    <p:animMotion origin="layout" path="M 7.85742E-7 -3.33333E-6 L -0.39495 -0.11018 " pathEditMode="relative" rAng="0" ptsTypes="AA">
                                      <p:cBhvr>
                                        <p:cTn id="16" dur="500" spd="-99900" fill="hold"/>
                                        <p:tgtEl>
                                          <p:spTgt spid="1048821"/>
                                        </p:tgtEl>
                                        <p:attrNameLst>
                                          <p:attrName>ppt_x</p:attrName>
                                          <p:attrName>ppt_y</p:attrName>
                                        </p:attrNameLst>
                                      </p:cBhvr>
                                      <p:rCtr x="-19748" y="-55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20" grpId="0" animBg="1"/>
      <p:bldP spid="1048820" grpId="1" animBg="1"/>
      <p:bldP spid="1048821" grpId="0" animBg="1"/>
      <p:bldP spid="1048821"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7" name="矩形 60"/>
          <p:cNvSpPr/>
          <p:nvPr/>
        </p:nvSpPr>
        <p:spPr>
          <a:xfrm>
            <a:off x="596729" y="15925"/>
            <a:ext cx="12262022" cy="586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8828" name="矩形 24"/>
          <p:cNvSpPr/>
          <p:nvPr/>
        </p:nvSpPr>
        <p:spPr>
          <a:xfrm>
            <a:off x="354" y="5341"/>
            <a:ext cx="594348"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8829" name="文本框 25"/>
          <p:cNvSpPr txBox="1"/>
          <p:nvPr/>
        </p:nvSpPr>
        <p:spPr>
          <a:xfrm>
            <a:off x="609668" y="124584"/>
            <a:ext cx="2243515" cy="373279"/>
          </a:xfrm>
          <a:prstGeom prst="rect">
            <a:avLst/>
          </a:prstGeom>
          <a:noFill/>
        </p:spPr>
        <p:txBody>
          <a:bodyPr wrap="none" lIns="0" tIns="0" rIns="0" bIns="0" rtlCol="0">
            <a:spAutoFit/>
          </a:bodyPr>
          <a:lstStyle/>
          <a:p>
            <a:pPr defTabSz="963930"/>
            <a:r>
              <a:rPr lang="en-US" altLang="zh-CN" sz="2400" b="1" dirty="0">
                <a:solidFill>
                  <a:schemeClr val="accent2"/>
                </a:solidFill>
                <a:latin typeface="微软雅黑" panose="020B0503020204020204" pitchFamily="34" charset="-122"/>
                <a:ea typeface="微软雅黑" panose="020B0503020204020204" pitchFamily="34" charset="-122"/>
                <a:cs typeface="+mn-ea"/>
                <a:sym typeface="+mn-lt"/>
              </a:rPr>
              <a:t>3  </a:t>
            </a:r>
            <a:r>
              <a:rPr lang="zh-CN" altLang="en-US" sz="2400" b="1" dirty="0">
                <a:solidFill>
                  <a:schemeClr val="accent2"/>
                </a:solidFill>
                <a:latin typeface="微软雅黑" panose="020B0503020204020204" pitchFamily="34" charset="-122"/>
                <a:ea typeface="微软雅黑" panose="020B0503020204020204" pitchFamily="34" charset="-122"/>
                <a:cs typeface="+mn-ea"/>
                <a:sym typeface="+mn-lt"/>
              </a:rPr>
              <a:t>标准主要内容</a:t>
            </a:r>
          </a:p>
        </p:txBody>
      </p:sp>
      <p:sp>
        <p:nvSpPr>
          <p:cNvPr id="1048830" name="文本框 25"/>
          <p:cNvSpPr txBox="1"/>
          <p:nvPr/>
        </p:nvSpPr>
        <p:spPr>
          <a:xfrm>
            <a:off x="131235" y="943521"/>
            <a:ext cx="369332" cy="4905051"/>
          </a:xfrm>
          <a:prstGeom prst="rect">
            <a:avLst/>
          </a:prstGeom>
          <a:noFill/>
        </p:spPr>
        <p:txBody>
          <a:bodyPr vert="eaVert" wrap="square" lIns="0" tIns="0" rIns="0" bIns="0" rtlCol="0">
            <a:spAutoFit/>
          </a:bodyPr>
          <a:lstStyle/>
          <a:p>
            <a:pPr defTabSz="963930"/>
            <a:r>
              <a:rPr lang="en-US" altLang="zh-CN" sz="2400" dirty="0" smtClean="0">
                <a:solidFill>
                  <a:schemeClr val="accent2"/>
                </a:solidFill>
                <a:latin typeface="微软雅黑" panose="020B0503020204020204" pitchFamily="34" charset="-122"/>
                <a:ea typeface="微软雅黑" panose="020B0503020204020204" pitchFamily="34" charset="-122"/>
                <a:cs typeface="+mn-ea"/>
                <a:sym typeface="+mn-lt"/>
              </a:rPr>
              <a:t>3.5</a:t>
            </a:r>
            <a:r>
              <a:rPr lang="zh-CN" altLang="en-US" sz="2400" dirty="0" smtClean="0">
                <a:solidFill>
                  <a:schemeClr val="accent2"/>
                </a:solidFill>
                <a:latin typeface="微软雅黑" panose="020B0503020204020204" pitchFamily="34" charset="-122"/>
                <a:ea typeface="微软雅黑" panose="020B0503020204020204" pitchFamily="34" charset="-122"/>
                <a:cs typeface="+mn-ea"/>
                <a:sym typeface="+mn-lt"/>
              </a:rPr>
              <a:t>排污</a:t>
            </a:r>
            <a:r>
              <a:rPr lang="zh-CN" altLang="en-US" sz="2400" dirty="0">
                <a:solidFill>
                  <a:schemeClr val="accent2"/>
                </a:solidFill>
                <a:latin typeface="微软雅黑" panose="020B0503020204020204" pitchFamily="34" charset="-122"/>
                <a:ea typeface="微软雅黑" panose="020B0503020204020204" pitchFamily="34" charset="-122"/>
                <a:cs typeface="+mn-ea"/>
                <a:sym typeface="+mn-lt"/>
              </a:rPr>
              <a:t>许可证执行</a:t>
            </a:r>
            <a:r>
              <a:rPr lang="zh-CN" altLang="en-US" sz="2400" dirty="0" smtClean="0">
                <a:solidFill>
                  <a:schemeClr val="accent2"/>
                </a:solidFill>
                <a:latin typeface="微软雅黑" panose="020B0503020204020204" pitchFamily="34" charset="-122"/>
                <a:ea typeface="微软雅黑" panose="020B0503020204020204" pitchFamily="34" charset="-122"/>
                <a:cs typeface="+mn-ea"/>
                <a:sym typeface="+mn-lt"/>
              </a:rPr>
              <a:t>报告</a:t>
            </a:r>
            <a:endParaRPr lang="zh-CN" altLang="en-US" sz="2400" dirty="0">
              <a:solidFill>
                <a:schemeClr val="accent2"/>
              </a:solidFill>
              <a:latin typeface="微软雅黑" panose="020B0503020204020204" pitchFamily="34" charset="-122"/>
              <a:ea typeface="微软雅黑" panose="020B0503020204020204" pitchFamily="34" charset="-122"/>
              <a:cs typeface="+mn-ea"/>
              <a:sym typeface="+mn-lt"/>
            </a:endParaRPr>
          </a:p>
        </p:txBody>
      </p:sp>
      <p:cxnSp>
        <p:nvCxnSpPr>
          <p:cNvPr id="3145751" name="Straight Connector 59"/>
          <p:cNvCxnSpPr>
            <a:cxnSpLocks/>
          </p:cNvCxnSpPr>
          <p:nvPr/>
        </p:nvCxnSpPr>
        <p:spPr>
          <a:xfrm flipV="1">
            <a:off x="596727" y="591991"/>
            <a:ext cx="0" cy="4483417"/>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1048831" name="文本框 13"/>
          <p:cNvSpPr txBox="1">
            <a:spLocks noChangeArrowheads="1"/>
          </p:cNvSpPr>
          <p:nvPr/>
        </p:nvSpPr>
        <p:spPr bwMode="auto">
          <a:xfrm>
            <a:off x="3044247" y="1384079"/>
            <a:ext cx="1415722" cy="579620"/>
          </a:xfrm>
          <a:prstGeom prst="rect">
            <a:avLst/>
          </a:prstGeom>
          <a:noFill/>
          <a:ln>
            <a:noFill/>
          </a:ln>
        </p:spPr>
        <p:txBody>
          <a:bodyPr wrap="non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400" dirty="0" smtClean="0">
                <a:solidFill>
                  <a:schemeClr val="accent1"/>
                </a:solidFill>
                <a:latin typeface="Agency FB" panose="020B0503020202020204" pitchFamily="34" charset="0"/>
                <a:ea typeface="微软雅黑" panose="020B0503020204020204" pitchFamily="34" charset="-122"/>
                <a:sym typeface="Arial" panose="020B0604020202020204" pitchFamily="34" charset="0"/>
              </a:rPr>
              <a:t>报告分类</a:t>
            </a:r>
            <a:endParaRPr lang="zh-CN" altLang="en-US" sz="2400" dirty="0">
              <a:solidFill>
                <a:schemeClr val="accent1"/>
              </a:solidFill>
              <a:latin typeface="Agency FB" panose="020B0503020202020204" pitchFamily="34" charset="0"/>
              <a:ea typeface="微软雅黑" panose="020B0503020204020204" pitchFamily="34" charset="-122"/>
              <a:sym typeface="Arial" panose="020B0604020202020204" pitchFamily="34" charset="0"/>
            </a:endParaRPr>
          </a:p>
        </p:txBody>
      </p:sp>
      <p:sp>
        <p:nvSpPr>
          <p:cNvPr id="1048832" name="Freeform 46"/>
          <p:cNvSpPr>
            <a:spLocks noEditPoints="1"/>
          </p:cNvSpPr>
          <p:nvPr/>
        </p:nvSpPr>
        <p:spPr bwMode="auto">
          <a:xfrm>
            <a:off x="2309770" y="1384078"/>
            <a:ext cx="698709" cy="698709"/>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1"/>
          </a:solidFill>
          <a:ln w="9525">
            <a:noFill/>
            <a:round/>
          </a:ln>
        </p:spPr>
        <p:txBody>
          <a:bodyPr vert="horz" wrap="square" lIns="128546" tIns="64273" rIns="128546" bIns="64273" numCol="1" anchor="t" anchorCtr="0" compatLnSpc="1"/>
          <a:lstStyle/>
          <a:p>
            <a:pPr>
              <a:lnSpc>
                <a:spcPct val="120000"/>
              </a:lnSpc>
            </a:pPr>
            <a:endParaRPr lang="en-US" sz="800" dirty="0">
              <a:latin typeface="Agency FB" panose="020B0503020202020204" pitchFamily="34" charset="0"/>
              <a:ea typeface="微软雅黑" panose="020B0503020204020204" pitchFamily="34" charset="-122"/>
              <a:cs typeface="+mn-ea"/>
              <a:sym typeface="Arial" panose="020B0604020202020204" pitchFamily="34" charset="0"/>
            </a:endParaRPr>
          </a:p>
        </p:txBody>
      </p:sp>
      <p:sp>
        <p:nvSpPr>
          <p:cNvPr id="1048833" name="任意多边形 17"/>
          <p:cNvSpPr/>
          <p:nvPr/>
        </p:nvSpPr>
        <p:spPr>
          <a:xfrm>
            <a:off x="1638576" y="964290"/>
            <a:ext cx="7844730" cy="4884284"/>
          </a:xfrm>
          <a:custGeom>
            <a:avLst/>
            <a:gdLst>
              <a:gd name="connsiteX0" fmla="*/ 0 w 3457575"/>
              <a:gd name="connsiteY0" fmla="*/ 0 h 2796096"/>
              <a:gd name="connsiteX1" fmla="*/ 3457575 w 3457575"/>
              <a:gd name="connsiteY1" fmla="*/ 0 h 2796096"/>
              <a:gd name="connsiteX2" fmla="*/ 3457575 w 3457575"/>
              <a:gd name="connsiteY2" fmla="*/ 2796096 h 2796096"/>
              <a:gd name="connsiteX3" fmla="*/ 0 w 3457575"/>
              <a:gd name="connsiteY3" fmla="*/ 2796096 h 2796096"/>
              <a:gd name="connsiteX4" fmla="*/ 0 w 3457575"/>
              <a:gd name="connsiteY4" fmla="*/ 0 h 2796096"/>
              <a:gd name="connsiteX5" fmla="*/ 85726 w 3457575"/>
              <a:gd name="connsiteY5" fmla="*/ 86496 h 2796096"/>
              <a:gd name="connsiteX6" fmla="*/ 85726 w 3457575"/>
              <a:gd name="connsiteY6" fmla="*/ 2698618 h 2796096"/>
              <a:gd name="connsiteX7" fmla="*/ 3371852 w 3457575"/>
              <a:gd name="connsiteY7" fmla="*/ 2698618 h 2796096"/>
              <a:gd name="connsiteX8" fmla="*/ 3371852 w 3457575"/>
              <a:gd name="connsiteY8" fmla="*/ 86496 h 2796096"/>
              <a:gd name="connsiteX9" fmla="*/ 85726 w 3457575"/>
              <a:gd name="connsiteY9" fmla="*/ 86496 h 279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7575" h="2796096">
                <a:moveTo>
                  <a:pt x="0" y="0"/>
                </a:moveTo>
                <a:lnTo>
                  <a:pt x="3457575" y="0"/>
                </a:lnTo>
                <a:lnTo>
                  <a:pt x="3457575" y="2796096"/>
                </a:lnTo>
                <a:lnTo>
                  <a:pt x="0" y="2796096"/>
                </a:lnTo>
                <a:lnTo>
                  <a:pt x="0" y="0"/>
                </a:lnTo>
                <a:close/>
                <a:moveTo>
                  <a:pt x="85726" y="86496"/>
                </a:moveTo>
                <a:lnTo>
                  <a:pt x="85726" y="2698618"/>
                </a:lnTo>
                <a:lnTo>
                  <a:pt x="3371852" y="2698618"/>
                </a:lnTo>
                <a:lnTo>
                  <a:pt x="3371852" y="86496"/>
                </a:lnTo>
                <a:lnTo>
                  <a:pt x="85726" y="8649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anchor="ctr"/>
          <a:lstStyle/>
          <a:p>
            <a:pPr algn="ctr" eaLnBrk="0" hangingPunct="0"/>
            <a:endParaRPr lang="zh-CN" altLang="en-US" dirty="0">
              <a:latin typeface="Broadway" panose="04040905080B02020502" pitchFamily="82" charset="0"/>
            </a:endParaRPr>
          </a:p>
        </p:txBody>
      </p:sp>
      <p:sp>
        <p:nvSpPr>
          <p:cNvPr id="1048834" name="十字形 18"/>
          <p:cNvSpPr/>
          <p:nvPr/>
        </p:nvSpPr>
        <p:spPr>
          <a:xfrm>
            <a:off x="8475194" y="5071732"/>
            <a:ext cx="388420" cy="388420"/>
          </a:xfrm>
          <a:prstGeom prst="plus">
            <a:avLst>
              <a:gd name="adj" fmla="val 41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anchor="ctr"/>
          <a:lstStyle/>
          <a:p>
            <a:pPr algn="ctr" eaLnBrk="0" hangingPunct="0"/>
            <a:endParaRPr lang="zh-CN" altLang="en-US" dirty="0">
              <a:latin typeface="Broadway" panose="04040905080B02020502" pitchFamily="82" charset="0"/>
            </a:endParaRPr>
          </a:p>
        </p:txBody>
      </p:sp>
      <p:sp>
        <p:nvSpPr>
          <p:cNvPr id="1048835" name="文本框 13"/>
          <p:cNvSpPr txBox="1">
            <a:spLocks noChangeArrowheads="1"/>
          </p:cNvSpPr>
          <p:nvPr/>
        </p:nvSpPr>
        <p:spPr bwMode="auto">
          <a:xfrm>
            <a:off x="3044247" y="2651287"/>
            <a:ext cx="1415722" cy="579620"/>
          </a:xfrm>
          <a:prstGeom prst="rect">
            <a:avLst/>
          </a:prstGeom>
          <a:noFill/>
          <a:ln>
            <a:noFill/>
          </a:ln>
        </p:spPr>
        <p:txBody>
          <a:bodyPr wrap="non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400" dirty="0" smtClean="0">
                <a:solidFill>
                  <a:schemeClr val="accent1"/>
                </a:solidFill>
                <a:latin typeface="Agency FB" panose="020B0503020202020204" pitchFamily="34" charset="0"/>
                <a:ea typeface="微软雅黑" panose="020B0503020204020204" pitchFamily="34" charset="-122"/>
                <a:sym typeface="Arial" panose="020B0604020202020204" pitchFamily="34" charset="0"/>
              </a:rPr>
              <a:t>编制流程</a:t>
            </a:r>
            <a:endParaRPr lang="zh-CN" altLang="en-US" sz="2400" dirty="0">
              <a:solidFill>
                <a:schemeClr val="accent1"/>
              </a:solidFill>
              <a:latin typeface="Agency FB" panose="020B0503020202020204" pitchFamily="34" charset="0"/>
              <a:ea typeface="微软雅黑" panose="020B0503020204020204" pitchFamily="34" charset="-122"/>
              <a:sym typeface="Arial" panose="020B0604020202020204" pitchFamily="34" charset="0"/>
            </a:endParaRPr>
          </a:p>
        </p:txBody>
      </p:sp>
      <p:sp>
        <p:nvSpPr>
          <p:cNvPr id="1048836" name="Freeform 46"/>
          <p:cNvSpPr>
            <a:spLocks noEditPoints="1"/>
          </p:cNvSpPr>
          <p:nvPr/>
        </p:nvSpPr>
        <p:spPr bwMode="auto">
          <a:xfrm>
            <a:off x="2309770" y="2651286"/>
            <a:ext cx="698709" cy="698709"/>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1"/>
          </a:solidFill>
          <a:ln w="9525">
            <a:noFill/>
            <a:round/>
          </a:ln>
        </p:spPr>
        <p:txBody>
          <a:bodyPr vert="horz" wrap="square" lIns="128546" tIns="64273" rIns="128546" bIns="64273" numCol="1" anchor="t" anchorCtr="0" compatLnSpc="1"/>
          <a:lstStyle/>
          <a:p>
            <a:pPr>
              <a:lnSpc>
                <a:spcPct val="120000"/>
              </a:lnSpc>
            </a:pPr>
            <a:endParaRPr lang="en-US" sz="800" dirty="0">
              <a:latin typeface="Agency FB" panose="020B0503020202020204" pitchFamily="34" charset="0"/>
              <a:ea typeface="微软雅黑" panose="020B0503020204020204" pitchFamily="34" charset="-122"/>
              <a:cs typeface="+mn-ea"/>
              <a:sym typeface="Arial" panose="020B0604020202020204" pitchFamily="34" charset="0"/>
            </a:endParaRPr>
          </a:p>
        </p:txBody>
      </p:sp>
      <p:sp>
        <p:nvSpPr>
          <p:cNvPr id="1048837" name="文本框 13"/>
          <p:cNvSpPr txBox="1">
            <a:spLocks noChangeArrowheads="1"/>
          </p:cNvSpPr>
          <p:nvPr/>
        </p:nvSpPr>
        <p:spPr bwMode="auto">
          <a:xfrm>
            <a:off x="3044246" y="3760342"/>
            <a:ext cx="1415722" cy="579620"/>
          </a:xfrm>
          <a:prstGeom prst="rect">
            <a:avLst/>
          </a:prstGeom>
          <a:noFill/>
          <a:ln>
            <a:noFill/>
          </a:ln>
        </p:spPr>
        <p:txBody>
          <a:bodyPr wrap="non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400" dirty="0" smtClean="0">
                <a:solidFill>
                  <a:schemeClr val="accent1"/>
                </a:solidFill>
                <a:latin typeface="Agency FB" panose="020B0503020202020204" pitchFamily="34" charset="0"/>
                <a:ea typeface="微软雅黑" panose="020B0503020204020204" pitchFamily="34" charset="-122"/>
                <a:sym typeface="Arial" panose="020B0604020202020204" pitchFamily="34" charset="0"/>
              </a:rPr>
              <a:t>编制内容</a:t>
            </a:r>
            <a:endParaRPr lang="zh-CN" altLang="en-US" sz="2400" dirty="0">
              <a:solidFill>
                <a:schemeClr val="accent1"/>
              </a:solidFill>
              <a:latin typeface="Agency FB" panose="020B0503020202020204" pitchFamily="34" charset="0"/>
              <a:ea typeface="微软雅黑" panose="020B0503020204020204" pitchFamily="34" charset="-122"/>
              <a:sym typeface="Arial" panose="020B0604020202020204" pitchFamily="34" charset="0"/>
            </a:endParaRPr>
          </a:p>
        </p:txBody>
      </p:sp>
      <p:sp>
        <p:nvSpPr>
          <p:cNvPr id="1048838" name="Freeform 46"/>
          <p:cNvSpPr>
            <a:spLocks noEditPoints="1"/>
          </p:cNvSpPr>
          <p:nvPr/>
        </p:nvSpPr>
        <p:spPr bwMode="auto">
          <a:xfrm>
            <a:off x="2309769" y="3760341"/>
            <a:ext cx="698709" cy="698709"/>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1"/>
          </a:solidFill>
          <a:ln w="9525">
            <a:noFill/>
            <a:round/>
          </a:ln>
        </p:spPr>
        <p:txBody>
          <a:bodyPr vert="horz" wrap="square" lIns="128546" tIns="64273" rIns="128546" bIns="64273" numCol="1" anchor="t" anchorCtr="0" compatLnSpc="1"/>
          <a:lstStyle/>
          <a:p>
            <a:pPr>
              <a:lnSpc>
                <a:spcPct val="120000"/>
              </a:lnSpc>
            </a:pPr>
            <a:endParaRPr lang="en-US" sz="800" dirty="0">
              <a:latin typeface="Agency FB" panose="020B0503020202020204" pitchFamily="34" charset="0"/>
              <a:ea typeface="微软雅黑" panose="020B0503020204020204" pitchFamily="34" charset="-122"/>
              <a:cs typeface="+mn-ea"/>
              <a:sym typeface="Arial" panose="020B0604020202020204" pitchFamily="34" charset="0"/>
            </a:endParaRPr>
          </a:p>
        </p:txBody>
      </p:sp>
      <p:sp>
        <p:nvSpPr>
          <p:cNvPr id="1048839" name="文本框 13"/>
          <p:cNvSpPr txBox="1">
            <a:spLocks noChangeArrowheads="1"/>
          </p:cNvSpPr>
          <p:nvPr/>
        </p:nvSpPr>
        <p:spPr bwMode="auto">
          <a:xfrm>
            <a:off x="3055420" y="4916588"/>
            <a:ext cx="1415722" cy="579620"/>
          </a:xfrm>
          <a:prstGeom prst="rect">
            <a:avLst/>
          </a:prstGeom>
          <a:noFill/>
          <a:ln>
            <a:noFill/>
          </a:ln>
        </p:spPr>
        <p:txBody>
          <a:bodyPr wrap="non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400" dirty="0" smtClean="0">
                <a:solidFill>
                  <a:schemeClr val="accent1"/>
                </a:solidFill>
                <a:latin typeface="Agency FB" panose="020B0503020202020204" pitchFamily="34" charset="0"/>
                <a:ea typeface="微软雅黑" panose="020B0503020204020204" pitchFamily="34" charset="-122"/>
                <a:sym typeface="Arial" panose="020B0604020202020204" pitchFamily="34" charset="0"/>
              </a:rPr>
              <a:t>报告周期</a:t>
            </a:r>
            <a:endParaRPr lang="zh-CN" altLang="en-US" sz="2400" dirty="0">
              <a:solidFill>
                <a:schemeClr val="accent1"/>
              </a:solidFill>
              <a:latin typeface="Agency FB" panose="020B0503020202020204" pitchFamily="34" charset="0"/>
              <a:ea typeface="微软雅黑" panose="020B0503020204020204" pitchFamily="34" charset="-122"/>
              <a:sym typeface="Arial" panose="020B0604020202020204" pitchFamily="34" charset="0"/>
            </a:endParaRPr>
          </a:p>
        </p:txBody>
      </p:sp>
      <p:sp>
        <p:nvSpPr>
          <p:cNvPr id="1048840" name="Freeform 46"/>
          <p:cNvSpPr>
            <a:spLocks noEditPoints="1"/>
          </p:cNvSpPr>
          <p:nvPr/>
        </p:nvSpPr>
        <p:spPr bwMode="auto">
          <a:xfrm>
            <a:off x="2320943" y="4916587"/>
            <a:ext cx="698709" cy="698709"/>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1"/>
          </a:solidFill>
          <a:ln w="9525">
            <a:noFill/>
            <a:round/>
          </a:ln>
        </p:spPr>
        <p:txBody>
          <a:bodyPr vert="horz" wrap="square" lIns="128546" tIns="64273" rIns="128546" bIns="64273" numCol="1" anchor="t" anchorCtr="0" compatLnSpc="1"/>
          <a:lstStyle/>
          <a:p>
            <a:pPr>
              <a:lnSpc>
                <a:spcPct val="120000"/>
              </a:lnSpc>
            </a:pPr>
            <a:endParaRPr lang="en-US" sz="800" dirty="0">
              <a:latin typeface="Agency FB" panose="020B0503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45751"/>
                                        </p:tgtEl>
                                        <p:attrNameLst>
                                          <p:attrName>style.visibility</p:attrName>
                                        </p:attrNameLst>
                                      </p:cBhvr>
                                      <p:to>
                                        <p:strVal val="visible"/>
                                      </p:to>
                                    </p:set>
                                    <p:animEffect transition="in" filter="wipe(up)">
                                      <p:cBhvr>
                                        <p:cTn id="7" dur="500"/>
                                        <p:tgtEl>
                                          <p:spTgt spid="31457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48832"/>
                                        </p:tgtEl>
                                        <p:attrNameLst>
                                          <p:attrName>style.visibility</p:attrName>
                                        </p:attrNameLst>
                                      </p:cBhvr>
                                      <p:to>
                                        <p:strVal val="visible"/>
                                      </p:to>
                                    </p:set>
                                    <p:anim calcmode="lin" valueType="num">
                                      <p:cBhvr>
                                        <p:cTn id="11" dur="500" fill="hold"/>
                                        <p:tgtEl>
                                          <p:spTgt spid="1048832"/>
                                        </p:tgtEl>
                                        <p:attrNameLst>
                                          <p:attrName>ppt_w</p:attrName>
                                        </p:attrNameLst>
                                      </p:cBhvr>
                                      <p:tavLst>
                                        <p:tav tm="0">
                                          <p:val>
                                            <p:fltVal val="0"/>
                                          </p:val>
                                        </p:tav>
                                        <p:tav tm="100000">
                                          <p:val>
                                            <p:strVal val="#ppt_w"/>
                                          </p:val>
                                        </p:tav>
                                      </p:tavLst>
                                    </p:anim>
                                    <p:anim calcmode="lin" valueType="num">
                                      <p:cBhvr>
                                        <p:cTn id="12" dur="500" fill="hold"/>
                                        <p:tgtEl>
                                          <p:spTgt spid="1048832"/>
                                        </p:tgtEl>
                                        <p:attrNameLst>
                                          <p:attrName>ppt_h</p:attrName>
                                        </p:attrNameLst>
                                      </p:cBhvr>
                                      <p:tavLst>
                                        <p:tav tm="0">
                                          <p:val>
                                            <p:fltVal val="0"/>
                                          </p:val>
                                        </p:tav>
                                        <p:tav tm="100000">
                                          <p:val>
                                            <p:strVal val="#ppt_h"/>
                                          </p:val>
                                        </p:tav>
                                      </p:tavLst>
                                    </p:anim>
                                    <p:animEffect transition="in" filter="fade">
                                      <p:cBhvr>
                                        <p:cTn id="13" dur="500"/>
                                        <p:tgtEl>
                                          <p:spTgt spid="1048832"/>
                                        </p:tgtEl>
                                      </p:cBhvr>
                                    </p:animEffect>
                                  </p:childTnLst>
                                </p:cTn>
                              </p:par>
                              <p:par>
                                <p:cTn id="14" presetID="53" presetClass="entr" presetSubtype="16" fill="hold" nodeType="withEffect">
                                  <p:stCondLst>
                                    <p:cond delay="0"/>
                                  </p:stCondLst>
                                  <p:childTnLst>
                                    <p:set>
                                      <p:cBhvr>
                                        <p:cTn id="15" dur="1" fill="hold">
                                          <p:stCondLst>
                                            <p:cond delay="0"/>
                                          </p:stCondLst>
                                        </p:cTn>
                                        <p:tgtEl>
                                          <p:spTgt spid="1048833"/>
                                        </p:tgtEl>
                                        <p:attrNameLst>
                                          <p:attrName>style.visibility</p:attrName>
                                        </p:attrNameLst>
                                      </p:cBhvr>
                                      <p:to>
                                        <p:strVal val="visible"/>
                                      </p:to>
                                    </p:set>
                                    <p:anim calcmode="lin" valueType="num">
                                      <p:cBhvr>
                                        <p:cTn id="16" dur="750" fill="hold"/>
                                        <p:tgtEl>
                                          <p:spTgt spid="1048833"/>
                                        </p:tgtEl>
                                        <p:attrNameLst>
                                          <p:attrName>ppt_w</p:attrName>
                                        </p:attrNameLst>
                                      </p:cBhvr>
                                      <p:tavLst>
                                        <p:tav tm="0">
                                          <p:val>
                                            <p:fltVal val="0"/>
                                          </p:val>
                                        </p:tav>
                                        <p:tav tm="100000">
                                          <p:val>
                                            <p:strVal val="#ppt_w"/>
                                          </p:val>
                                        </p:tav>
                                      </p:tavLst>
                                    </p:anim>
                                    <p:anim calcmode="lin" valueType="num">
                                      <p:cBhvr>
                                        <p:cTn id="17" dur="750" fill="hold"/>
                                        <p:tgtEl>
                                          <p:spTgt spid="1048833"/>
                                        </p:tgtEl>
                                        <p:attrNameLst>
                                          <p:attrName>ppt_h</p:attrName>
                                        </p:attrNameLst>
                                      </p:cBhvr>
                                      <p:tavLst>
                                        <p:tav tm="0">
                                          <p:val>
                                            <p:fltVal val="0"/>
                                          </p:val>
                                        </p:tav>
                                        <p:tav tm="100000">
                                          <p:val>
                                            <p:strVal val="#ppt_h"/>
                                          </p:val>
                                        </p:tav>
                                      </p:tavLst>
                                    </p:anim>
                                    <p:animEffect transition="in" filter="fade">
                                      <p:cBhvr>
                                        <p:cTn id="18" dur="750"/>
                                        <p:tgtEl>
                                          <p:spTgt spid="1048833"/>
                                        </p:tgtEl>
                                      </p:cBhvr>
                                    </p:animEffect>
                                  </p:childTnLst>
                                </p:cTn>
                              </p:par>
                              <p:par>
                                <p:cTn id="19" presetID="53" presetClass="entr" presetSubtype="16" fill="hold" grpId="0" nodeType="withEffect">
                                  <p:stCondLst>
                                    <p:cond delay="600"/>
                                  </p:stCondLst>
                                  <p:childTnLst>
                                    <p:set>
                                      <p:cBhvr>
                                        <p:cTn id="20" dur="1" fill="hold">
                                          <p:stCondLst>
                                            <p:cond delay="0"/>
                                          </p:stCondLst>
                                        </p:cTn>
                                        <p:tgtEl>
                                          <p:spTgt spid="1048834"/>
                                        </p:tgtEl>
                                        <p:attrNameLst>
                                          <p:attrName>style.visibility</p:attrName>
                                        </p:attrNameLst>
                                      </p:cBhvr>
                                      <p:to>
                                        <p:strVal val="visible"/>
                                      </p:to>
                                    </p:set>
                                    <p:anim calcmode="lin" valueType="num">
                                      <p:cBhvr>
                                        <p:cTn id="21" dur="750" fill="hold"/>
                                        <p:tgtEl>
                                          <p:spTgt spid="1048834"/>
                                        </p:tgtEl>
                                        <p:attrNameLst>
                                          <p:attrName>ppt_w</p:attrName>
                                        </p:attrNameLst>
                                      </p:cBhvr>
                                      <p:tavLst>
                                        <p:tav tm="0">
                                          <p:val>
                                            <p:fltVal val="0"/>
                                          </p:val>
                                        </p:tav>
                                        <p:tav tm="100000">
                                          <p:val>
                                            <p:strVal val="#ppt_w"/>
                                          </p:val>
                                        </p:tav>
                                      </p:tavLst>
                                    </p:anim>
                                    <p:anim calcmode="lin" valueType="num">
                                      <p:cBhvr>
                                        <p:cTn id="22" dur="750" fill="hold"/>
                                        <p:tgtEl>
                                          <p:spTgt spid="1048834"/>
                                        </p:tgtEl>
                                        <p:attrNameLst>
                                          <p:attrName>ppt_h</p:attrName>
                                        </p:attrNameLst>
                                      </p:cBhvr>
                                      <p:tavLst>
                                        <p:tav tm="0">
                                          <p:val>
                                            <p:fltVal val="0"/>
                                          </p:val>
                                        </p:tav>
                                        <p:tav tm="100000">
                                          <p:val>
                                            <p:strVal val="#ppt_h"/>
                                          </p:val>
                                        </p:tav>
                                      </p:tavLst>
                                    </p:anim>
                                    <p:animEffect transition="in" filter="fade">
                                      <p:cBhvr>
                                        <p:cTn id="23" dur="750"/>
                                        <p:tgtEl>
                                          <p:spTgt spid="1048834"/>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1048836"/>
                                        </p:tgtEl>
                                        <p:attrNameLst>
                                          <p:attrName>style.visibility</p:attrName>
                                        </p:attrNameLst>
                                      </p:cBhvr>
                                      <p:to>
                                        <p:strVal val="visible"/>
                                      </p:to>
                                    </p:set>
                                    <p:anim calcmode="lin" valueType="num">
                                      <p:cBhvr>
                                        <p:cTn id="27" dur="500" fill="hold"/>
                                        <p:tgtEl>
                                          <p:spTgt spid="1048836"/>
                                        </p:tgtEl>
                                        <p:attrNameLst>
                                          <p:attrName>ppt_w</p:attrName>
                                        </p:attrNameLst>
                                      </p:cBhvr>
                                      <p:tavLst>
                                        <p:tav tm="0">
                                          <p:val>
                                            <p:fltVal val="0"/>
                                          </p:val>
                                        </p:tav>
                                        <p:tav tm="100000">
                                          <p:val>
                                            <p:strVal val="#ppt_w"/>
                                          </p:val>
                                        </p:tav>
                                      </p:tavLst>
                                    </p:anim>
                                    <p:anim calcmode="lin" valueType="num">
                                      <p:cBhvr>
                                        <p:cTn id="28" dur="500" fill="hold"/>
                                        <p:tgtEl>
                                          <p:spTgt spid="1048836"/>
                                        </p:tgtEl>
                                        <p:attrNameLst>
                                          <p:attrName>ppt_h</p:attrName>
                                        </p:attrNameLst>
                                      </p:cBhvr>
                                      <p:tavLst>
                                        <p:tav tm="0">
                                          <p:val>
                                            <p:fltVal val="0"/>
                                          </p:val>
                                        </p:tav>
                                        <p:tav tm="100000">
                                          <p:val>
                                            <p:strVal val="#ppt_h"/>
                                          </p:val>
                                        </p:tav>
                                      </p:tavLst>
                                    </p:anim>
                                    <p:animEffect transition="in" filter="fade">
                                      <p:cBhvr>
                                        <p:cTn id="29" dur="500"/>
                                        <p:tgtEl>
                                          <p:spTgt spid="1048836"/>
                                        </p:tgtEl>
                                      </p:cBhvr>
                                    </p:animEffect>
                                  </p:childTnLst>
                                </p:cTn>
                              </p:par>
                            </p:childTnLst>
                          </p:cTn>
                        </p:par>
                        <p:par>
                          <p:cTn id="30" fill="hold">
                            <p:stCondLst>
                              <p:cond delay="1500"/>
                            </p:stCondLst>
                            <p:childTnLst>
                              <p:par>
                                <p:cTn id="31" presetID="53" presetClass="entr" presetSubtype="16" fill="hold" grpId="0" nodeType="afterEffect">
                                  <p:stCondLst>
                                    <p:cond delay="0"/>
                                  </p:stCondLst>
                                  <p:childTnLst>
                                    <p:set>
                                      <p:cBhvr>
                                        <p:cTn id="32" dur="1" fill="hold">
                                          <p:stCondLst>
                                            <p:cond delay="0"/>
                                          </p:stCondLst>
                                        </p:cTn>
                                        <p:tgtEl>
                                          <p:spTgt spid="1048838"/>
                                        </p:tgtEl>
                                        <p:attrNameLst>
                                          <p:attrName>style.visibility</p:attrName>
                                        </p:attrNameLst>
                                      </p:cBhvr>
                                      <p:to>
                                        <p:strVal val="visible"/>
                                      </p:to>
                                    </p:set>
                                    <p:anim calcmode="lin" valueType="num">
                                      <p:cBhvr>
                                        <p:cTn id="33" dur="500" fill="hold"/>
                                        <p:tgtEl>
                                          <p:spTgt spid="1048838"/>
                                        </p:tgtEl>
                                        <p:attrNameLst>
                                          <p:attrName>ppt_w</p:attrName>
                                        </p:attrNameLst>
                                      </p:cBhvr>
                                      <p:tavLst>
                                        <p:tav tm="0">
                                          <p:val>
                                            <p:fltVal val="0"/>
                                          </p:val>
                                        </p:tav>
                                        <p:tav tm="100000">
                                          <p:val>
                                            <p:strVal val="#ppt_w"/>
                                          </p:val>
                                        </p:tav>
                                      </p:tavLst>
                                    </p:anim>
                                    <p:anim calcmode="lin" valueType="num">
                                      <p:cBhvr>
                                        <p:cTn id="34" dur="500" fill="hold"/>
                                        <p:tgtEl>
                                          <p:spTgt spid="1048838"/>
                                        </p:tgtEl>
                                        <p:attrNameLst>
                                          <p:attrName>ppt_h</p:attrName>
                                        </p:attrNameLst>
                                      </p:cBhvr>
                                      <p:tavLst>
                                        <p:tav tm="0">
                                          <p:val>
                                            <p:fltVal val="0"/>
                                          </p:val>
                                        </p:tav>
                                        <p:tav tm="100000">
                                          <p:val>
                                            <p:strVal val="#ppt_h"/>
                                          </p:val>
                                        </p:tav>
                                      </p:tavLst>
                                    </p:anim>
                                    <p:animEffect transition="in" filter="fade">
                                      <p:cBhvr>
                                        <p:cTn id="35" dur="500"/>
                                        <p:tgtEl>
                                          <p:spTgt spid="1048838"/>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1048840"/>
                                        </p:tgtEl>
                                        <p:attrNameLst>
                                          <p:attrName>style.visibility</p:attrName>
                                        </p:attrNameLst>
                                      </p:cBhvr>
                                      <p:to>
                                        <p:strVal val="visible"/>
                                      </p:to>
                                    </p:set>
                                    <p:anim calcmode="lin" valueType="num">
                                      <p:cBhvr>
                                        <p:cTn id="39" dur="500" fill="hold"/>
                                        <p:tgtEl>
                                          <p:spTgt spid="1048840"/>
                                        </p:tgtEl>
                                        <p:attrNameLst>
                                          <p:attrName>ppt_w</p:attrName>
                                        </p:attrNameLst>
                                      </p:cBhvr>
                                      <p:tavLst>
                                        <p:tav tm="0">
                                          <p:val>
                                            <p:fltVal val="0"/>
                                          </p:val>
                                        </p:tav>
                                        <p:tav tm="100000">
                                          <p:val>
                                            <p:strVal val="#ppt_w"/>
                                          </p:val>
                                        </p:tav>
                                      </p:tavLst>
                                    </p:anim>
                                    <p:anim calcmode="lin" valueType="num">
                                      <p:cBhvr>
                                        <p:cTn id="40" dur="500" fill="hold"/>
                                        <p:tgtEl>
                                          <p:spTgt spid="1048840"/>
                                        </p:tgtEl>
                                        <p:attrNameLst>
                                          <p:attrName>ppt_h</p:attrName>
                                        </p:attrNameLst>
                                      </p:cBhvr>
                                      <p:tavLst>
                                        <p:tav tm="0">
                                          <p:val>
                                            <p:fltVal val="0"/>
                                          </p:val>
                                        </p:tav>
                                        <p:tav tm="100000">
                                          <p:val>
                                            <p:strVal val="#ppt_h"/>
                                          </p:val>
                                        </p:tav>
                                      </p:tavLst>
                                    </p:anim>
                                    <p:animEffect transition="in" filter="fade">
                                      <p:cBhvr>
                                        <p:cTn id="41" dur="500"/>
                                        <p:tgtEl>
                                          <p:spTgt spid="1048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32" grpId="0" animBg="1"/>
      <p:bldP spid="1048834" grpId="0" animBg="1"/>
      <p:bldP spid="1048836" grpId="0" animBg="1"/>
      <p:bldP spid="1048838" grpId="0" animBg="1"/>
      <p:bldP spid="10488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4" name="矩形 60"/>
          <p:cNvSpPr/>
          <p:nvPr/>
        </p:nvSpPr>
        <p:spPr>
          <a:xfrm>
            <a:off x="596729" y="15925"/>
            <a:ext cx="12262022" cy="586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8845" name="矩形 24"/>
          <p:cNvSpPr/>
          <p:nvPr/>
        </p:nvSpPr>
        <p:spPr>
          <a:xfrm>
            <a:off x="354" y="5341"/>
            <a:ext cx="594348"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8846" name="文本框 25"/>
          <p:cNvSpPr txBox="1"/>
          <p:nvPr/>
        </p:nvSpPr>
        <p:spPr>
          <a:xfrm>
            <a:off x="609668" y="124584"/>
            <a:ext cx="2243515" cy="373279"/>
          </a:xfrm>
          <a:prstGeom prst="rect">
            <a:avLst/>
          </a:prstGeom>
          <a:noFill/>
        </p:spPr>
        <p:txBody>
          <a:bodyPr wrap="none" lIns="0" tIns="0" rIns="0" bIns="0" rtlCol="0">
            <a:spAutoFit/>
          </a:bodyPr>
          <a:lstStyle/>
          <a:p>
            <a:pPr defTabSz="963930"/>
            <a:r>
              <a:rPr lang="en-US" altLang="zh-CN" sz="2400" b="1" dirty="0">
                <a:solidFill>
                  <a:schemeClr val="accent2"/>
                </a:solidFill>
                <a:latin typeface="微软雅黑" panose="020B0503020204020204" pitchFamily="34" charset="-122"/>
                <a:ea typeface="微软雅黑" panose="020B0503020204020204" pitchFamily="34" charset="-122"/>
                <a:cs typeface="+mn-ea"/>
                <a:sym typeface="+mn-lt"/>
              </a:rPr>
              <a:t>3  </a:t>
            </a:r>
            <a:r>
              <a:rPr lang="zh-CN" altLang="en-US" sz="2400" b="1" dirty="0">
                <a:solidFill>
                  <a:schemeClr val="accent2"/>
                </a:solidFill>
                <a:latin typeface="微软雅黑" panose="020B0503020204020204" pitchFamily="34" charset="-122"/>
                <a:ea typeface="微软雅黑" panose="020B0503020204020204" pitchFamily="34" charset="-122"/>
                <a:cs typeface="+mn-ea"/>
                <a:sym typeface="+mn-lt"/>
              </a:rPr>
              <a:t>标准主要内容</a:t>
            </a:r>
          </a:p>
        </p:txBody>
      </p:sp>
      <p:sp>
        <p:nvSpPr>
          <p:cNvPr id="1048847" name="文本框 25"/>
          <p:cNvSpPr txBox="1"/>
          <p:nvPr/>
        </p:nvSpPr>
        <p:spPr>
          <a:xfrm>
            <a:off x="131235" y="943521"/>
            <a:ext cx="369332" cy="4905051"/>
          </a:xfrm>
          <a:prstGeom prst="rect">
            <a:avLst/>
          </a:prstGeom>
          <a:noFill/>
        </p:spPr>
        <p:txBody>
          <a:bodyPr vert="eaVert" wrap="square" lIns="0" tIns="0" rIns="0" bIns="0" rtlCol="0">
            <a:spAutoFit/>
          </a:bodyPr>
          <a:lstStyle/>
          <a:p>
            <a:pPr defTabSz="963930"/>
            <a:r>
              <a:rPr lang="en-US" altLang="zh-CN" sz="2400" dirty="0" smtClean="0">
                <a:solidFill>
                  <a:schemeClr val="accent2"/>
                </a:solidFill>
                <a:latin typeface="微软雅黑" panose="020B0503020204020204" pitchFamily="34" charset="-122"/>
                <a:ea typeface="微软雅黑" panose="020B0503020204020204" pitchFamily="34" charset="-122"/>
                <a:cs typeface="+mn-ea"/>
                <a:sym typeface="+mn-lt"/>
              </a:rPr>
              <a:t>3.5</a:t>
            </a:r>
            <a:r>
              <a:rPr lang="zh-CN" altLang="en-US" sz="2400" dirty="0" smtClean="0">
                <a:solidFill>
                  <a:schemeClr val="accent2"/>
                </a:solidFill>
                <a:latin typeface="微软雅黑" panose="020B0503020204020204" pitchFamily="34" charset="-122"/>
                <a:ea typeface="微软雅黑" panose="020B0503020204020204" pitchFamily="34" charset="-122"/>
                <a:cs typeface="+mn-ea"/>
                <a:sym typeface="+mn-lt"/>
              </a:rPr>
              <a:t>排污</a:t>
            </a:r>
            <a:r>
              <a:rPr lang="zh-CN" altLang="en-US" sz="2400" dirty="0">
                <a:solidFill>
                  <a:schemeClr val="accent2"/>
                </a:solidFill>
                <a:latin typeface="微软雅黑" panose="020B0503020204020204" pitchFamily="34" charset="-122"/>
                <a:ea typeface="微软雅黑" panose="020B0503020204020204" pitchFamily="34" charset="-122"/>
                <a:cs typeface="+mn-ea"/>
                <a:sym typeface="+mn-lt"/>
              </a:rPr>
              <a:t>许可证执行</a:t>
            </a:r>
            <a:r>
              <a:rPr lang="zh-CN" altLang="en-US" sz="2400" dirty="0" smtClean="0">
                <a:solidFill>
                  <a:schemeClr val="accent2"/>
                </a:solidFill>
                <a:latin typeface="微软雅黑" panose="020B0503020204020204" pitchFamily="34" charset="-122"/>
                <a:ea typeface="微软雅黑" panose="020B0503020204020204" pitchFamily="34" charset="-122"/>
                <a:cs typeface="+mn-ea"/>
                <a:sym typeface="+mn-lt"/>
              </a:rPr>
              <a:t>报告</a:t>
            </a:r>
            <a:endParaRPr lang="zh-CN" altLang="en-US" sz="2400" dirty="0">
              <a:solidFill>
                <a:schemeClr val="accent2"/>
              </a:solidFill>
              <a:latin typeface="微软雅黑" panose="020B0503020204020204" pitchFamily="34" charset="-122"/>
              <a:ea typeface="微软雅黑" panose="020B0503020204020204" pitchFamily="34" charset="-122"/>
              <a:cs typeface="+mn-ea"/>
              <a:sym typeface="+mn-lt"/>
            </a:endParaRPr>
          </a:p>
        </p:txBody>
      </p:sp>
      <p:cxnSp>
        <p:nvCxnSpPr>
          <p:cNvPr id="3145752" name="Straight Connector 59"/>
          <p:cNvCxnSpPr>
            <a:cxnSpLocks/>
          </p:cNvCxnSpPr>
          <p:nvPr/>
        </p:nvCxnSpPr>
        <p:spPr>
          <a:xfrm flipV="1">
            <a:off x="596727" y="591991"/>
            <a:ext cx="0" cy="4483417"/>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1048848" name="文本框 13"/>
          <p:cNvSpPr txBox="1">
            <a:spLocks noChangeArrowheads="1"/>
          </p:cNvSpPr>
          <p:nvPr/>
        </p:nvSpPr>
        <p:spPr bwMode="auto">
          <a:xfrm>
            <a:off x="3044247" y="1384079"/>
            <a:ext cx="1428987" cy="652241"/>
          </a:xfrm>
          <a:prstGeom prst="rect">
            <a:avLst/>
          </a:prstGeom>
          <a:noFill/>
          <a:ln>
            <a:noFill/>
          </a:ln>
        </p:spPr>
        <p:txBody>
          <a:bodyPr wrap="non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4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编制要求</a:t>
            </a:r>
          </a:p>
        </p:txBody>
      </p:sp>
      <p:sp>
        <p:nvSpPr>
          <p:cNvPr id="1048849" name="Freeform 46"/>
          <p:cNvSpPr>
            <a:spLocks noEditPoints="1"/>
          </p:cNvSpPr>
          <p:nvPr/>
        </p:nvSpPr>
        <p:spPr bwMode="auto">
          <a:xfrm>
            <a:off x="2309770" y="1384078"/>
            <a:ext cx="698709" cy="698709"/>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1"/>
          </a:solidFill>
          <a:ln w="9525">
            <a:noFill/>
            <a:round/>
          </a:ln>
        </p:spPr>
        <p:txBody>
          <a:bodyPr vert="horz" wrap="square" lIns="128546" tIns="64273" rIns="128546" bIns="64273" numCol="1" anchor="t" anchorCtr="0" compatLnSpc="1"/>
          <a:lstStyle/>
          <a:p>
            <a:pPr>
              <a:lnSpc>
                <a:spcPct val="120000"/>
              </a:lnSpc>
            </a:pPr>
            <a:endParaRPr lang="en-US" sz="800" dirty="0">
              <a:latin typeface="Agency FB" panose="020B0503020202020204" pitchFamily="34" charset="0"/>
              <a:ea typeface="微软雅黑" panose="020B0503020204020204" pitchFamily="34" charset="-122"/>
              <a:cs typeface="+mn-ea"/>
              <a:sym typeface="Arial" panose="020B0604020202020204" pitchFamily="34" charset="0"/>
            </a:endParaRPr>
          </a:p>
        </p:txBody>
      </p:sp>
      <p:sp>
        <p:nvSpPr>
          <p:cNvPr id="1048850" name="任意多边形 17"/>
          <p:cNvSpPr/>
          <p:nvPr/>
        </p:nvSpPr>
        <p:spPr>
          <a:xfrm>
            <a:off x="1638576" y="964290"/>
            <a:ext cx="7844730" cy="4884284"/>
          </a:xfrm>
          <a:custGeom>
            <a:avLst/>
            <a:gdLst>
              <a:gd name="connsiteX0" fmla="*/ 0 w 3457575"/>
              <a:gd name="connsiteY0" fmla="*/ 0 h 2796096"/>
              <a:gd name="connsiteX1" fmla="*/ 3457575 w 3457575"/>
              <a:gd name="connsiteY1" fmla="*/ 0 h 2796096"/>
              <a:gd name="connsiteX2" fmla="*/ 3457575 w 3457575"/>
              <a:gd name="connsiteY2" fmla="*/ 2796096 h 2796096"/>
              <a:gd name="connsiteX3" fmla="*/ 0 w 3457575"/>
              <a:gd name="connsiteY3" fmla="*/ 2796096 h 2796096"/>
              <a:gd name="connsiteX4" fmla="*/ 0 w 3457575"/>
              <a:gd name="connsiteY4" fmla="*/ 0 h 2796096"/>
              <a:gd name="connsiteX5" fmla="*/ 85726 w 3457575"/>
              <a:gd name="connsiteY5" fmla="*/ 86496 h 2796096"/>
              <a:gd name="connsiteX6" fmla="*/ 85726 w 3457575"/>
              <a:gd name="connsiteY6" fmla="*/ 2698618 h 2796096"/>
              <a:gd name="connsiteX7" fmla="*/ 3371852 w 3457575"/>
              <a:gd name="connsiteY7" fmla="*/ 2698618 h 2796096"/>
              <a:gd name="connsiteX8" fmla="*/ 3371852 w 3457575"/>
              <a:gd name="connsiteY8" fmla="*/ 86496 h 2796096"/>
              <a:gd name="connsiteX9" fmla="*/ 85726 w 3457575"/>
              <a:gd name="connsiteY9" fmla="*/ 86496 h 279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7575" h="2796096">
                <a:moveTo>
                  <a:pt x="0" y="0"/>
                </a:moveTo>
                <a:lnTo>
                  <a:pt x="3457575" y="0"/>
                </a:lnTo>
                <a:lnTo>
                  <a:pt x="3457575" y="2796096"/>
                </a:lnTo>
                <a:lnTo>
                  <a:pt x="0" y="2796096"/>
                </a:lnTo>
                <a:lnTo>
                  <a:pt x="0" y="0"/>
                </a:lnTo>
                <a:close/>
                <a:moveTo>
                  <a:pt x="85726" y="86496"/>
                </a:moveTo>
                <a:lnTo>
                  <a:pt x="85726" y="2698618"/>
                </a:lnTo>
                <a:lnTo>
                  <a:pt x="3371852" y="2698618"/>
                </a:lnTo>
                <a:lnTo>
                  <a:pt x="3371852" y="86496"/>
                </a:lnTo>
                <a:lnTo>
                  <a:pt x="85726" y="8649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anchor="ctr"/>
          <a:lstStyle/>
          <a:p>
            <a:pPr algn="ctr" eaLnBrk="0" hangingPunct="0"/>
            <a:endParaRPr lang="zh-CN" altLang="en-US" dirty="0">
              <a:latin typeface="Broadway" panose="04040905080B02020502" pitchFamily="82" charset="0"/>
            </a:endParaRPr>
          </a:p>
        </p:txBody>
      </p:sp>
      <p:sp>
        <p:nvSpPr>
          <p:cNvPr id="1048851" name="十字形 18"/>
          <p:cNvSpPr/>
          <p:nvPr/>
        </p:nvSpPr>
        <p:spPr>
          <a:xfrm>
            <a:off x="8475194" y="5071732"/>
            <a:ext cx="388420" cy="388420"/>
          </a:xfrm>
          <a:prstGeom prst="plus">
            <a:avLst>
              <a:gd name="adj" fmla="val 41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anchor="ctr"/>
          <a:lstStyle/>
          <a:p>
            <a:pPr algn="ctr" eaLnBrk="0" hangingPunct="0"/>
            <a:endParaRPr lang="zh-CN" altLang="en-US" dirty="0">
              <a:latin typeface="Broadway" panose="04040905080B02020502" pitchFamily="82" charset="0"/>
            </a:endParaRPr>
          </a:p>
        </p:txBody>
      </p:sp>
      <p:sp>
        <p:nvSpPr>
          <p:cNvPr id="1048852" name="Text Placeholder 6"/>
          <p:cNvSpPr txBox="1"/>
          <p:nvPr/>
        </p:nvSpPr>
        <p:spPr>
          <a:xfrm>
            <a:off x="2288685" y="2320183"/>
            <a:ext cx="6165264" cy="2506103"/>
          </a:xfrm>
          <a:prstGeom prst="rect">
            <a:avLst/>
          </a:prstGeom>
        </p:spPr>
        <p:txBody>
          <a:bodyPr lIns="91415" tIns="45707" rIns="91415" bIns="45707"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lnSpc>
                <a:spcPct val="120000"/>
              </a:lnSpc>
              <a:buFont typeface="+mj-ea"/>
              <a:buAutoNum type="circleNumDbPlain"/>
            </a:pP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执行报告在平台填报，包括固定数据表格和非固定文字说明。</a:t>
            </a:r>
          </a:p>
          <a:p>
            <a:pPr marL="457200" indent="-457200">
              <a:lnSpc>
                <a:spcPct val="120000"/>
              </a:lnSpc>
              <a:buFont typeface="+mj-ea"/>
              <a:buAutoNum type="circleNumDbPlain"/>
            </a:pP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执行报告内容会同步进行信息公开。</a:t>
            </a:r>
          </a:p>
          <a:p>
            <a:pPr marL="457200" indent="-457200">
              <a:lnSpc>
                <a:spcPct val="120000"/>
              </a:lnSpc>
              <a:buFont typeface="+mj-ea"/>
              <a:buAutoNum type="circleNumDbPlain"/>
            </a:pP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年度、季度和月度。</a:t>
            </a:r>
          </a:p>
          <a:p>
            <a:pPr marL="457200" indent="-457200">
              <a:lnSpc>
                <a:spcPct val="120000"/>
              </a:lnSpc>
              <a:buFont typeface="+mj-ea"/>
              <a:buAutoNum type="circleNumDbPlain"/>
            </a:pP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重点管理和简化管理。</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45752"/>
                                        </p:tgtEl>
                                        <p:attrNameLst>
                                          <p:attrName>style.visibility</p:attrName>
                                        </p:attrNameLst>
                                      </p:cBhvr>
                                      <p:to>
                                        <p:strVal val="visible"/>
                                      </p:to>
                                    </p:set>
                                    <p:animEffect transition="in" filter="wipe(up)">
                                      <p:cBhvr>
                                        <p:cTn id="7" dur="500"/>
                                        <p:tgtEl>
                                          <p:spTgt spid="314575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48849"/>
                                        </p:tgtEl>
                                        <p:attrNameLst>
                                          <p:attrName>style.visibility</p:attrName>
                                        </p:attrNameLst>
                                      </p:cBhvr>
                                      <p:to>
                                        <p:strVal val="visible"/>
                                      </p:to>
                                    </p:set>
                                    <p:anim calcmode="lin" valueType="num">
                                      <p:cBhvr>
                                        <p:cTn id="11" dur="500" fill="hold"/>
                                        <p:tgtEl>
                                          <p:spTgt spid="1048849"/>
                                        </p:tgtEl>
                                        <p:attrNameLst>
                                          <p:attrName>ppt_w</p:attrName>
                                        </p:attrNameLst>
                                      </p:cBhvr>
                                      <p:tavLst>
                                        <p:tav tm="0">
                                          <p:val>
                                            <p:fltVal val="0"/>
                                          </p:val>
                                        </p:tav>
                                        <p:tav tm="100000">
                                          <p:val>
                                            <p:strVal val="#ppt_w"/>
                                          </p:val>
                                        </p:tav>
                                      </p:tavLst>
                                    </p:anim>
                                    <p:anim calcmode="lin" valueType="num">
                                      <p:cBhvr>
                                        <p:cTn id="12" dur="500" fill="hold"/>
                                        <p:tgtEl>
                                          <p:spTgt spid="1048849"/>
                                        </p:tgtEl>
                                        <p:attrNameLst>
                                          <p:attrName>ppt_h</p:attrName>
                                        </p:attrNameLst>
                                      </p:cBhvr>
                                      <p:tavLst>
                                        <p:tav tm="0">
                                          <p:val>
                                            <p:fltVal val="0"/>
                                          </p:val>
                                        </p:tav>
                                        <p:tav tm="100000">
                                          <p:val>
                                            <p:strVal val="#ppt_h"/>
                                          </p:val>
                                        </p:tav>
                                      </p:tavLst>
                                    </p:anim>
                                    <p:animEffect transition="in" filter="fade">
                                      <p:cBhvr>
                                        <p:cTn id="13" dur="500"/>
                                        <p:tgtEl>
                                          <p:spTgt spid="1048849"/>
                                        </p:tgtEl>
                                      </p:cBhvr>
                                    </p:animEffect>
                                  </p:childTnLst>
                                </p:cTn>
                              </p:par>
                              <p:par>
                                <p:cTn id="14" presetID="53" presetClass="entr" presetSubtype="16" fill="hold" nodeType="withEffect">
                                  <p:stCondLst>
                                    <p:cond delay="0"/>
                                  </p:stCondLst>
                                  <p:childTnLst>
                                    <p:set>
                                      <p:cBhvr>
                                        <p:cTn id="15" dur="1" fill="hold">
                                          <p:stCondLst>
                                            <p:cond delay="0"/>
                                          </p:stCondLst>
                                        </p:cTn>
                                        <p:tgtEl>
                                          <p:spTgt spid="1048850"/>
                                        </p:tgtEl>
                                        <p:attrNameLst>
                                          <p:attrName>style.visibility</p:attrName>
                                        </p:attrNameLst>
                                      </p:cBhvr>
                                      <p:to>
                                        <p:strVal val="visible"/>
                                      </p:to>
                                    </p:set>
                                    <p:anim calcmode="lin" valueType="num">
                                      <p:cBhvr>
                                        <p:cTn id="16" dur="750" fill="hold"/>
                                        <p:tgtEl>
                                          <p:spTgt spid="1048850"/>
                                        </p:tgtEl>
                                        <p:attrNameLst>
                                          <p:attrName>ppt_w</p:attrName>
                                        </p:attrNameLst>
                                      </p:cBhvr>
                                      <p:tavLst>
                                        <p:tav tm="0">
                                          <p:val>
                                            <p:fltVal val="0"/>
                                          </p:val>
                                        </p:tav>
                                        <p:tav tm="100000">
                                          <p:val>
                                            <p:strVal val="#ppt_w"/>
                                          </p:val>
                                        </p:tav>
                                      </p:tavLst>
                                    </p:anim>
                                    <p:anim calcmode="lin" valueType="num">
                                      <p:cBhvr>
                                        <p:cTn id="17" dur="750" fill="hold"/>
                                        <p:tgtEl>
                                          <p:spTgt spid="1048850"/>
                                        </p:tgtEl>
                                        <p:attrNameLst>
                                          <p:attrName>ppt_h</p:attrName>
                                        </p:attrNameLst>
                                      </p:cBhvr>
                                      <p:tavLst>
                                        <p:tav tm="0">
                                          <p:val>
                                            <p:fltVal val="0"/>
                                          </p:val>
                                        </p:tav>
                                        <p:tav tm="100000">
                                          <p:val>
                                            <p:strVal val="#ppt_h"/>
                                          </p:val>
                                        </p:tav>
                                      </p:tavLst>
                                    </p:anim>
                                    <p:animEffect transition="in" filter="fade">
                                      <p:cBhvr>
                                        <p:cTn id="18" dur="750"/>
                                        <p:tgtEl>
                                          <p:spTgt spid="1048850"/>
                                        </p:tgtEl>
                                      </p:cBhvr>
                                    </p:animEffect>
                                  </p:childTnLst>
                                </p:cTn>
                              </p:par>
                              <p:par>
                                <p:cTn id="19" presetID="53" presetClass="entr" presetSubtype="16" fill="hold" grpId="0" nodeType="withEffect">
                                  <p:stCondLst>
                                    <p:cond delay="600"/>
                                  </p:stCondLst>
                                  <p:childTnLst>
                                    <p:set>
                                      <p:cBhvr>
                                        <p:cTn id="20" dur="1" fill="hold">
                                          <p:stCondLst>
                                            <p:cond delay="0"/>
                                          </p:stCondLst>
                                        </p:cTn>
                                        <p:tgtEl>
                                          <p:spTgt spid="1048851"/>
                                        </p:tgtEl>
                                        <p:attrNameLst>
                                          <p:attrName>style.visibility</p:attrName>
                                        </p:attrNameLst>
                                      </p:cBhvr>
                                      <p:to>
                                        <p:strVal val="visible"/>
                                      </p:to>
                                    </p:set>
                                    <p:anim calcmode="lin" valueType="num">
                                      <p:cBhvr>
                                        <p:cTn id="21" dur="750" fill="hold"/>
                                        <p:tgtEl>
                                          <p:spTgt spid="1048851"/>
                                        </p:tgtEl>
                                        <p:attrNameLst>
                                          <p:attrName>ppt_w</p:attrName>
                                        </p:attrNameLst>
                                      </p:cBhvr>
                                      <p:tavLst>
                                        <p:tav tm="0">
                                          <p:val>
                                            <p:fltVal val="0"/>
                                          </p:val>
                                        </p:tav>
                                        <p:tav tm="100000">
                                          <p:val>
                                            <p:strVal val="#ppt_w"/>
                                          </p:val>
                                        </p:tav>
                                      </p:tavLst>
                                    </p:anim>
                                    <p:anim calcmode="lin" valueType="num">
                                      <p:cBhvr>
                                        <p:cTn id="22" dur="750" fill="hold"/>
                                        <p:tgtEl>
                                          <p:spTgt spid="1048851"/>
                                        </p:tgtEl>
                                        <p:attrNameLst>
                                          <p:attrName>ppt_h</p:attrName>
                                        </p:attrNameLst>
                                      </p:cBhvr>
                                      <p:tavLst>
                                        <p:tav tm="0">
                                          <p:val>
                                            <p:fltVal val="0"/>
                                          </p:val>
                                        </p:tav>
                                        <p:tav tm="100000">
                                          <p:val>
                                            <p:strVal val="#ppt_h"/>
                                          </p:val>
                                        </p:tav>
                                      </p:tavLst>
                                    </p:anim>
                                    <p:animEffect transition="in" filter="fade">
                                      <p:cBhvr>
                                        <p:cTn id="23" dur="750"/>
                                        <p:tgtEl>
                                          <p:spTgt spid="1048851"/>
                                        </p:tgtEl>
                                      </p:cBhvr>
                                    </p:animEffect>
                                  </p:childTnLst>
                                </p:cTn>
                              </p:par>
                            </p:childTnLst>
                          </p:cTn>
                        </p:par>
                        <p:par>
                          <p:cTn id="24" fill="hold">
                            <p:stCondLst>
                              <p:cond delay="1000"/>
                            </p:stCondLst>
                            <p:childTnLst>
                              <p:par>
                                <p:cTn id="25" presetID="18" presetClass="entr" presetSubtype="6" fill="hold" grpId="0" nodeType="afterEffect">
                                  <p:stCondLst>
                                    <p:cond delay="0"/>
                                  </p:stCondLst>
                                  <p:childTnLst>
                                    <p:set>
                                      <p:cBhvr>
                                        <p:cTn id="26" dur="1" fill="hold">
                                          <p:stCondLst>
                                            <p:cond delay="0"/>
                                          </p:stCondLst>
                                        </p:cTn>
                                        <p:tgtEl>
                                          <p:spTgt spid="1048852">
                                            <p:txEl>
                                              <p:pRg st="0" end="0"/>
                                            </p:txEl>
                                          </p:spTgt>
                                        </p:tgtEl>
                                        <p:attrNameLst>
                                          <p:attrName>style.visibility</p:attrName>
                                        </p:attrNameLst>
                                      </p:cBhvr>
                                      <p:to>
                                        <p:strVal val="visible"/>
                                      </p:to>
                                    </p:set>
                                    <p:animEffect transition="in" filter="strips(downRight)">
                                      <p:cBhvr>
                                        <p:cTn id="27" dur="500"/>
                                        <p:tgtEl>
                                          <p:spTgt spid="1048852">
                                            <p:txEl>
                                              <p:pRg st="0" end="0"/>
                                            </p:txEl>
                                          </p:spTgt>
                                        </p:tgtEl>
                                      </p:cBhvr>
                                    </p:animEffect>
                                  </p:childTnLst>
                                </p:cTn>
                              </p:par>
                            </p:childTnLst>
                          </p:cTn>
                        </p:par>
                        <p:par>
                          <p:cTn id="28" fill="hold">
                            <p:stCondLst>
                              <p:cond delay="1500"/>
                            </p:stCondLst>
                            <p:childTnLst>
                              <p:par>
                                <p:cTn id="29" presetID="18" presetClass="entr" presetSubtype="6" fill="hold" grpId="0" nodeType="afterEffect">
                                  <p:stCondLst>
                                    <p:cond delay="0"/>
                                  </p:stCondLst>
                                  <p:childTnLst>
                                    <p:set>
                                      <p:cBhvr>
                                        <p:cTn id="30" dur="1" fill="hold">
                                          <p:stCondLst>
                                            <p:cond delay="0"/>
                                          </p:stCondLst>
                                        </p:cTn>
                                        <p:tgtEl>
                                          <p:spTgt spid="1048852">
                                            <p:txEl>
                                              <p:pRg st="1" end="1"/>
                                            </p:txEl>
                                          </p:spTgt>
                                        </p:tgtEl>
                                        <p:attrNameLst>
                                          <p:attrName>style.visibility</p:attrName>
                                        </p:attrNameLst>
                                      </p:cBhvr>
                                      <p:to>
                                        <p:strVal val="visible"/>
                                      </p:to>
                                    </p:set>
                                    <p:animEffect transition="in" filter="strips(downRight)">
                                      <p:cBhvr>
                                        <p:cTn id="31" dur="500"/>
                                        <p:tgtEl>
                                          <p:spTgt spid="1048852">
                                            <p:txEl>
                                              <p:pRg st="1" end="1"/>
                                            </p:txEl>
                                          </p:spTgt>
                                        </p:tgtEl>
                                      </p:cBhvr>
                                    </p:animEffect>
                                  </p:childTnLst>
                                </p:cTn>
                              </p:par>
                            </p:childTnLst>
                          </p:cTn>
                        </p:par>
                        <p:par>
                          <p:cTn id="32" fill="hold">
                            <p:stCondLst>
                              <p:cond delay="2000"/>
                            </p:stCondLst>
                            <p:childTnLst>
                              <p:par>
                                <p:cTn id="33" presetID="18" presetClass="entr" presetSubtype="6" fill="hold" grpId="0" nodeType="afterEffect">
                                  <p:stCondLst>
                                    <p:cond delay="0"/>
                                  </p:stCondLst>
                                  <p:childTnLst>
                                    <p:set>
                                      <p:cBhvr>
                                        <p:cTn id="34" dur="1" fill="hold">
                                          <p:stCondLst>
                                            <p:cond delay="0"/>
                                          </p:stCondLst>
                                        </p:cTn>
                                        <p:tgtEl>
                                          <p:spTgt spid="1048852">
                                            <p:txEl>
                                              <p:pRg st="2" end="2"/>
                                            </p:txEl>
                                          </p:spTgt>
                                        </p:tgtEl>
                                        <p:attrNameLst>
                                          <p:attrName>style.visibility</p:attrName>
                                        </p:attrNameLst>
                                      </p:cBhvr>
                                      <p:to>
                                        <p:strVal val="visible"/>
                                      </p:to>
                                    </p:set>
                                    <p:animEffect transition="in" filter="strips(downRight)">
                                      <p:cBhvr>
                                        <p:cTn id="35" dur="500"/>
                                        <p:tgtEl>
                                          <p:spTgt spid="1048852">
                                            <p:txEl>
                                              <p:pRg st="2" end="2"/>
                                            </p:txEl>
                                          </p:spTgt>
                                        </p:tgtEl>
                                      </p:cBhvr>
                                    </p:animEffect>
                                  </p:childTnLst>
                                </p:cTn>
                              </p:par>
                            </p:childTnLst>
                          </p:cTn>
                        </p:par>
                        <p:par>
                          <p:cTn id="36" fill="hold">
                            <p:stCondLst>
                              <p:cond delay="2500"/>
                            </p:stCondLst>
                            <p:childTnLst>
                              <p:par>
                                <p:cTn id="37" presetID="18" presetClass="entr" presetSubtype="6" fill="hold" grpId="0" nodeType="afterEffect">
                                  <p:stCondLst>
                                    <p:cond delay="0"/>
                                  </p:stCondLst>
                                  <p:childTnLst>
                                    <p:set>
                                      <p:cBhvr>
                                        <p:cTn id="38" dur="1" fill="hold">
                                          <p:stCondLst>
                                            <p:cond delay="0"/>
                                          </p:stCondLst>
                                        </p:cTn>
                                        <p:tgtEl>
                                          <p:spTgt spid="1048852">
                                            <p:txEl>
                                              <p:pRg st="3" end="3"/>
                                            </p:txEl>
                                          </p:spTgt>
                                        </p:tgtEl>
                                        <p:attrNameLst>
                                          <p:attrName>style.visibility</p:attrName>
                                        </p:attrNameLst>
                                      </p:cBhvr>
                                      <p:to>
                                        <p:strVal val="visible"/>
                                      </p:to>
                                    </p:set>
                                    <p:animEffect transition="in" filter="strips(downRight)">
                                      <p:cBhvr>
                                        <p:cTn id="39" dur="500"/>
                                        <p:tgtEl>
                                          <p:spTgt spid="104885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49" grpId="0" animBg="1"/>
      <p:bldP spid="1048851" grpId="0" animBg="1"/>
      <p:bldP spid="104885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6" name="矩形 60"/>
          <p:cNvSpPr/>
          <p:nvPr/>
        </p:nvSpPr>
        <p:spPr>
          <a:xfrm>
            <a:off x="596729" y="15925"/>
            <a:ext cx="12262022" cy="586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8857" name="矩形 24"/>
          <p:cNvSpPr/>
          <p:nvPr/>
        </p:nvSpPr>
        <p:spPr>
          <a:xfrm>
            <a:off x="354" y="5341"/>
            <a:ext cx="594348"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8858" name="文本框 25"/>
          <p:cNvSpPr txBox="1"/>
          <p:nvPr/>
        </p:nvSpPr>
        <p:spPr>
          <a:xfrm>
            <a:off x="609668" y="124584"/>
            <a:ext cx="2243515" cy="373279"/>
          </a:xfrm>
          <a:prstGeom prst="rect">
            <a:avLst/>
          </a:prstGeom>
          <a:noFill/>
        </p:spPr>
        <p:txBody>
          <a:bodyPr wrap="none" lIns="0" tIns="0" rIns="0" bIns="0" rtlCol="0">
            <a:spAutoFit/>
          </a:bodyPr>
          <a:lstStyle/>
          <a:p>
            <a:pPr defTabSz="963930"/>
            <a:r>
              <a:rPr lang="en-US" altLang="zh-CN" sz="2400" b="1" dirty="0">
                <a:solidFill>
                  <a:schemeClr val="accent2"/>
                </a:solidFill>
                <a:latin typeface="微软雅黑" panose="020B0503020204020204" pitchFamily="34" charset="-122"/>
                <a:ea typeface="微软雅黑" panose="020B0503020204020204" pitchFamily="34" charset="-122"/>
                <a:cs typeface="+mn-ea"/>
                <a:sym typeface="+mn-lt"/>
              </a:rPr>
              <a:t>3  </a:t>
            </a:r>
            <a:r>
              <a:rPr lang="zh-CN" altLang="en-US" sz="2400" b="1" dirty="0">
                <a:solidFill>
                  <a:schemeClr val="accent2"/>
                </a:solidFill>
                <a:latin typeface="微软雅黑" panose="020B0503020204020204" pitchFamily="34" charset="-122"/>
                <a:ea typeface="微软雅黑" panose="020B0503020204020204" pitchFamily="34" charset="-122"/>
                <a:cs typeface="+mn-ea"/>
                <a:sym typeface="+mn-lt"/>
              </a:rPr>
              <a:t>标准主要内容</a:t>
            </a:r>
          </a:p>
        </p:txBody>
      </p:sp>
      <p:sp>
        <p:nvSpPr>
          <p:cNvPr id="1048859" name="文本框 25"/>
          <p:cNvSpPr txBox="1"/>
          <p:nvPr/>
        </p:nvSpPr>
        <p:spPr>
          <a:xfrm>
            <a:off x="131235" y="943521"/>
            <a:ext cx="369332" cy="4905051"/>
          </a:xfrm>
          <a:prstGeom prst="rect">
            <a:avLst/>
          </a:prstGeom>
          <a:noFill/>
        </p:spPr>
        <p:txBody>
          <a:bodyPr vert="eaVert" wrap="square" lIns="0" tIns="0" rIns="0" bIns="0" rtlCol="0">
            <a:spAutoFit/>
          </a:bodyPr>
          <a:lstStyle/>
          <a:p>
            <a:pPr defTabSz="963930"/>
            <a:r>
              <a:rPr lang="en-US" altLang="zh-CN" sz="2400" dirty="0" smtClean="0">
                <a:solidFill>
                  <a:schemeClr val="accent2"/>
                </a:solidFill>
                <a:latin typeface="微软雅黑" panose="020B0503020204020204" pitchFamily="34" charset="-122"/>
                <a:ea typeface="微软雅黑" panose="020B0503020204020204" pitchFamily="34" charset="-122"/>
                <a:cs typeface="+mn-ea"/>
                <a:sym typeface="+mn-lt"/>
              </a:rPr>
              <a:t>3.5</a:t>
            </a:r>
            <a:r>
              <a:rPr lang="zh-CN" altLang="en-US" sz="2400" dirty="0" smtClean="0">
                <a:solidFill>
                  <a:schemeClr val="accent2"/>
                </a:solidFill>
                <a:latin typeface="微软雅黑" panose="020B0503020204020204" pitchFamily="34" charset="-122"/>
                <a:ea typeface="微软雅黑" panose="020B0503020204020204" pitchFamily="34" charset="-122"/>
                <a:cs typeface="+mn-ea"/>
                <a:sym typeface="+mn-lt"/>
              </a:rPr>
              <a:t>排污</a:t>
            </a:r>
            <a:r>
              <a:rPr lang="zh-CN" altLang="en-US" sz="2400" dirty="0">
                <a:solidFill>
                  <a:schemeClr val="accent2"/>
                </a:solidFill>
                <a:latin typeface="微软雅黑" panose="020B0503020204020204" pitchFamily="34" charset="-122"/>
                <a:ea typeface="微软雅黑" panose="020B0503020204020204" pitchFamily="34" charset="-122"/>
                <a:cs typeface="+mn-ea"/>
                <a:sym typeface="+mn-lt"/>
              </a:rPr>
              <a:t>许可证执行报告</a:t>
            </a:r>
          </a:p>
        </p:txBody>
      </p:sp>
      <p:cxnSp>
        <p:nvCxnSpPr>
          <p:cNvPr id="3145753" name="Straight Connector 59"/>
          <p:cNvCxnSpPr>
            <a:cxnSpLocks/>
          </p:cNvCxnSpPr>
          <p:nvPr/>
        </p:nvCxnSpPr>
        <p:spPr>
          <a:xfrm flipV="1">
            <a:off x="596727" y="591991"/>
            <a:ext cx="0" cy="4483417"/>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1048860" name="文本框 13"/>
          <p:cNvSpPr txBox="1">
            <a:spLocks noChangeArrowheads="1"/>
          </p:cNvSpPr>
          <p:nvPr/>
        </p:nvSpPr>
        <p:spPr bwMode="auto">
          <a:xfrm>
            <a:off x="3044247" y="1384079"/>
            <a:ext cx="1428987" cy="652241"/>
          </a:xfrm>
          <a:prstGeom prst="rect">
            <a:avLst/>
          </a:prstGeom>
          <a:noFill/>
          <a:ln>
            <a:noFill/>
          </a:ln>
        </p:spPr>
        <p:txBody>
          <a:bodyPr wrap="non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4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报告分类</a:t>
            </a:r>
          </a:p>
        </p:txBody>
      </p:sp>
      <p:sp>
        <p:nvSpPr>
          <p:cNvPr id="1048861" name="Freeform 46"/>
          <p:cNvSpPr>
            <a:spLocks noEditPoints="1"/>
          </p:cNvSpPr>
          <p:nvPr/>
        </p:nvSpPr>
        <p:spPr bwMode="auto">
          <a:xfrm>
            <a:off x="2309770" y="1384078"/>
            <a:ext cx="698709" cy="698709"/>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1"/>
          </a:solidFill>
          <a:ln w="9525">
            <a:noFill/>
            <a:round/>
          </a:ln>
        </p:spPr>
        <p:txBody>
          <a:bodyPr vert="horz" wrap="square" lIns="128546" tIns="64273" rIns="128546" bIns="64273" numCol="1" anchor="t" anchorCtr="0" compatLnSpc="1"/>
          <a:lstStyle/>
          <a:p>
            <a:pPr>
              <a:lnSpc>
                <a:spcPct val="120000"/>
              </a:lnSpc>
            </a:pPr>
            <a:endParaRPr lang="en-US" sz="800" dirty="0">
              <a:latin typeface="Agency FB" panose="020B0503020202020204" pitchFamily="34" charset="0"/>
              <a:ea typeface="微软雅黑" panose="020B0503020204020204" pitchFamily="34" charset="-122"/>
              <a:cs typeface="+mn-ea"/>
              <a:sym typeface="Arial" panose="020B0604020202020204" pitchFamily="34" charset="0"/>
            </a:endParaRPr>
          </a:p>
        </p:txBody>
      </p:sp>
      <p:sp>
        <p:nvSpPr>
          <p:cNvPr id="1048862" name="任意多边形 17"/>
          <p:cNvSpPr/>
          <p:nvPr/>
        </p:nvSpPr>
        <p:spPr>
          <a:xfrm>
            <a:off x="1638576" y="964290"/>
            <a:ext cx="7844730" cy="4884284"/>
          </a:xfrm>
          <a:custGeom>
            <a:avLst/>
            <a:gdLst>
              <a:gd name="connsiteX0" fmla="*/ 0 w 3457575"/>
              <a:gd name="connsiteY0" fmla="*/ 0 h 2796096"/>
              <a:gd name="connsiteX1" fmla="*/ 3457575 w 3457575"/>
              <a:gd name="connsiteY1" fmla="*/ 0 h 2796096"/>
              <a:gd name="connsiteX2" fmla="*/ 3457575 w 3457575"/>
              <a:gd name="connsiteY2" fmla="*/ 2796096 h 2796096"/>
              <a:gd name="connsiteX3" fmla="*/ 0 w 3457575"/>
              <a:gd name="connsiteY3" fmla="*/ 2796096 h 2796096"/>
              <a:gd name="connsiteX4" fmla="*/ 0 w 3457575"/>
              <a:gd name="connsiteY4" fmla="*/ 0 h 2796096"/>
              <a:gd name="connsiteX5" fmla="*/ 85726 w 3457575"/>
              <a:gd name="connsiteY5" fmla="*/ 86496 h 2796096"/>
              <a:gd name="connsiteX6" fmla="*/ 85726 w 3457575"/>
              <a:gd name="connsiteY6" fmla="*/ 2698618 h 2796096"/>
              <a:gd name="connsiteX7" fmla="*/ 3371852 w 3457575"/>
              <a:gd name="connsiteY7" fmla="*/ 2698618 h 2796096"/>
              <a:gd name="connsiteX8" fmla="*/ 3371852 w 3457575"/>
              <a:gd name="connsiteY8" fmla="*/ 86496 h 2796096"/>
              <a:gd name="connsiteX9" fmla="*/ 85726 w 3457575"/>
              <a:gd name="connsiteY9" fmla="*/ 86496 h 279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7575" h="2796096">
                <a:moveTo>
                  <a:pt x="0" y="0"/>
                </a:moveTo>
                <a:lnTo>
                  <a:pt x="3457575" y="0"/>
                </a:lnTo>
                <a:lnTo>
                  <a:pt x="3457575" y="2796096"/>
                </a:lnTo>
                <a:lnTo>
                  <a:pt x="0" y="2796096"/>
                </a:lnTo>
                <a:lnTo>
                  <a:pt x="0" y="0"/>
                </a:lnTo>
                <a:close/>
                <a:moveTo>
                  <a:pt x="85726" y="86496"/>
                </a:moveTo>
                <a:lnTo>
                  <a:pt x="85726" y="2698618"/>
                </a:lnTo>
                <a:lnTo>
                  <a:pt x="3371852" y="2698618"/>
                </a:lnTo>
                <a:lnTo>
                  <a:pt x="3371852" y="86496"/>
                </a:lnTo>
                <a:lnTo>
                  <a:pt x="85726" y="8649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anchor="ctr"/>
          <a:lstStyle/>
          <a:p>
            <a:pPr algn="ctr" eaLnBrk="0" hangingPunct="0"/>
            <a:endParaRPr lang="zh-CN" altLang="en-US" dirty="0">
              <a:latin typeface="Broadway" panose="04040905080B02020502" pitchFamily="82" charset="0"/>
            </a:endParaRPr>
          </a:p>
        </p:txBody>
      </p:sp>
      <p:sp>
        <p:nvSpPr>
          <p:cNvPr id="1048863" name="十字形 18"/>
          <p:cNvSpPr/>
          <p:nvPr/>
        </p:nvSpPr>
        <p:spPr>
          <a:xfrm>
            <a:off x="8475194" y="5071732"/>
            <a:ext cx="388420" cy="388420"/>
          </a:xfrm>
          <a:prstGeom prst="plus">
            <a:avLst>
              <a:gd name="adj" fmla="val 41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anchor="ctr"/>
          <a:lstStyle/>
          <a:p>
            <a:pPr algn="ctr" eaLnBrk="0" hangingPunct="0"/>
            <a:endParaRPr lang="zh-CN" altLang="en-US" dirty="0">
              <a:latin typeface="Broadway" panose="04040905080B02020502" pitchFamily="82" charset="0"/>
            </a:endParaRPr>
          </a:p>
        </p:txBody>
      </p:sp>
      <p:sp>
        <p:nvSpPr>
          <p:cNvPr id="1048864" name="Text Placeholder 6"/>
          <p:cNvSpPr txBox="1"/>
          <p:nvPr/>
        </p:nvSpPr>
        <p:spPr>
          <a:xfrm>
            <a:off x="2288685" y="2320183"/>
            <a:ext cx="6165264" cy="2506103"/>
          </a:xfrm>
          <a:prstGeom prst="rect">
            <a:avLst/>
          </a:prstGeom>
        </p:spPr>
        <p:txBody>
          <a:bodyPr lIns="91415" tIns="45707" rIns="91415" bIns="45707"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buFont typeface="Wingdings" panose="05000000000000000000" pitchFamily="2" charset="2"/>
              <a:buChar char="u"/>
            </a:pPr>
            <a:r>
              <a:rPr lang="zh-CN" altLang="en-US" sz="2000" b="1"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年度执行报告</a:t>
            </a:r>
          </a:p>
          <a:p>
            <a:pPr>
              <a:lnSpc>
                <a:spcPct val="120000"/>
              </a:lnSpc>
              <a:buFont typeface="Wingdings" panose="05000000000000000000" pitchFamily="2" charset="2"/>
              <a:buChar char="u"/>
            </a:pP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季度执行报告</a:t>
            </a:r>
          </a:p>
          <a:p>
            <a:pPr>
              <a:lnSpc>
                <a:spcPct val="120000"/>
              </a:lnSpc>
              <a:buFont typeface="Wingdings" panose="05000000000000000000" pitchFamily="2" charset="2"/>
              <a:buChar char="u"/>
            </a:pP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月度执行报告</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45753"/>
                                        </p:tgtEl>
                                        <p:attrNameLst>
                                          <p:attrName>style.visibility</p:attrName>
                                        </p:attrNameLst>
                                      </p:cBhvr>
                                      <p:to>
                                        <p:strVal val="visible"/>
                                      </p:to>
                                    </p:set>
                                    <p:animEffect transition="in" filter="wipe(up)">
                                      <p:cBhvr>
                                        <p:cTn id="7" dur="500"/>
                                        <p:tgtEl>
                                          <p:spTgt spid="314575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48861"/>
                                        </p:tgtEl>
                                        <p:attrNameLst>
                                          <p:attrName>style.visibility</p:attrName>
                                        </p:attrNameLst>
                                      </p:cBhvr>
                                      <p:to>
                                        <p:strVal val="visible"/>
                                      </p:to>
                                    </p:set>
                                    <p:anim calcmode="lin" valueType="num">
                                      <p:cBhvr>
                                        <p:cTn id="11" dur="500" fill="hold"/>
                                        <p:tgtEl>
                                          <p:spTgt spid="1048861"/>
                                        </p:tgtEl>
                                        <p:attrNameLst>
                                          <p:attrName>ppt_w</p:attrName>
                                        </p:attrNameLst>
                                      </p:cBhvr>
                                      <p:tavLst>
                                        <p:tav tm="0">
                                          <p:val>
                                            <p:fltVal val="0"/>
                                          </p:val>
                                        </p:tav>
                                        <p:tav tm="100000">
                                          <p:val>
                                            <p:strVal val="#ppt_w"/>
                                          </p:val>
                                        </p:tav>
                                      </p:tavLst>
                                    </p:anim>
                                    <p:anim calcmode="lin" valueType="num">
                                      <p:cBhvr>
                                        <p:cTn id="12" dur="500" fill="hold"/>
                                        <p:tgtEl>
                                          <p:spTgt spid="1048861"/>
                                        </p:tgtEl>
                                        <p:attrNameLst>
                                          <p:attrName>ppt_h</p:attrName>
                                        </p:attrNameLst>
                                      </p:cBhvr>
                                      <p:tavLst>
                                        <p:tav tm="0">
                                          <p:val>
                                            <p:fltVal val="0"/>
                                          </p:val>
                                        </p:tav>
                                        <p:tav tm="100000">
                                          <p:val>
                                            <p:strVal val="#ppt_h"/>
                                          </p:val>
                                        </p:tav>
                                      </p:tavLst>
                                    </p:anim>
                                    <p:animEffect transition="in" filter="fade">
                                      <p:cBhvr>
                                        <p:cTn id="13" dur="500"/>
                                        <p:tgtEl>
                                          <p:spTgt spid="1048861"/>
                                        </p:tgtEl>
                                      </p:cBhvr>
                                    </p:animEffect>
                                  </p:childTnLst>
                                </p:cTn>
                              </p:par>
                              <p:par>
                                <p:cTn id="14" presetID="53" presetClass="entr" presetSubtype="16" fill="hold" nodeType="withEffect">
                                  <p:stCondLst>
                                    <p:cond delay="0"/>
                                  </p:stCondLst>
                                  <p:childTnLst>
                                    <p:set>
                                      <p:cBhvr>
                                        <p:cTn id="15" dur="1" fill="hold">
                                          <p:stCondLst>
                                            <p:cond delay="0"/>
                                          </p:stCondLst>
                                        </p:cTn>
                                        <p:tgtEl>
                                          <p:spTgt spid="1048862"/>
                                        </p:tgtEl>
                                        <p:attrNameLst>
                                          <p:attrName>style.visibility</p:attrName>
                                        </p:attrNameLst>
                                      </p:cBhvr>
                                      <p:to>
                                        <p:strVal val="visible"/>
                                      </p:to>
                                    </p:set>
                                    <p:anim calcmode="lin" valueType="num">
                                      <p:cBhvr>
                                        <p:cTn id="16" dur="750" fill="hold"/>
                                        <p:tgtEl>
                                          <p:spTgt spid="1048862"/>
                                        </p:tgtEl>
                                        <p:attrNameLst>
                                          <p:attrName>ppt_w</p:attrName>
                                        </p:attrNameLst>
                                      </p:cBhvr>
                                      <p:tavLst>
                                        <p:tav tm="0">
                                          <p:val>
                                            <p:fltVal val="0"/>
                                          </p:val>
                                        </p:tav>
                                        <p:tav tm="100000">
                                          <p:val>
                                            <p:strVal val="#ppt_w"/>
                                          </p:val>
                                        </p:tav>
                                      </p:tavLst>
                                    </p:anim>
                                    <p:anim calcmode="lin" valueType="num">
                                      <p:cBhvr>
                                        <p:cTn id="17" dur="750" fill="hold"/>
                                        <p:tgtEl>
                                          <p:spTgt spid="1048862"/>
                                        </p:tgtEl>
                                        <p:attrNameLst>
                                          <p:attrName>ppt_h</p:attrName>
                                        </p:attrNameLst>
                                      </p:cBhvr>
                                      <p:tavLst>
                                        <p:tav tm="0">
                                          <p:val>
                                            <p:fltVal val="0"/>
                                          </p:val>
                                        </p:tav>
                                        <p:tav tm="100000">
                                          <p:val>
                                            <p:strVal val="#ppt_h"/>
                                          </p:val>
                                        </p:tav>
                                      </p:tavLst>
                                    </p:anim>
                                    <p:animEffect transition="in" filter="fade">
                                      <p:cBhvr>
                                        <p:cTn id="18" dur="750"/>
                                        <p:tgtEl>
                                          <p:spTgt spid="1048862"/>
                                        </p:tgtEl>
                                      </p:cBhvr>
                                    </p:animEffect>
                                  </p:childTnLst>
                                </p:cTn>
                              </p:par>
                              <p:par>
                                <p:cTn id="19" presetID="53" presetClass="entr" presetSubtype="16" fill="hold" grpId="0" nodeType="withEffect">
                                  <p:stCondLst>
                                    <p:cond delay="600"/>
                                  </p:stCondLst>
                                  <p:childTnLst>
                                    <p:set>
                                      <p:cBhvr>
                                        <p:cTn id="20" dur="1" fill="hold">
                                          <p:stCondLst>
                                            <p:cond delay="0"/>
                                          </p:stCondLst>
                                        </p:cTn>
                                        <p:tgtEl>
                                          <p:spTgt spid="1048863"/>
                                        </p:tgtEl>
                                        <p:attrNameLst>
                                          <p:attrName>style.visibility</p:attrName>
                                        </p:attrNameLst>
                                      </p:cBhvr>
                                      <p:to>
                                        <p:strVal val="visible"/>
                                      </p:to>
                                    </p:set>
                                    <p:anim calcmode="lin" valueType="num">
                                      <p:cBhvr>
                                        <p:cTn id="21" dur="750" fill="hold"/>
                                        <p:tgtEl>
                                          <p:spTgt spid="1048863"/>
                                        </p:tgtEl>
                                        <p:attrNameLst>
                                          <p:attrName>ppt_w</p:attrName>
                                        </p:attrNameLst>
                                      </p:cBhvr>
                                      <p:tavLst>
                                        <p:tav tm="0">
                                          <p:val>
                                            <p:fltVal val="0"/>
                                          </p:val>
                                        </p:tav>
                                        <p:tav tm="100000">
                                          <p:val>
                                            <p:strVal val="#ppt_w"/>
                                          </p:val>
                                        </p:tav>
                                      </p:tavLst>
                                    </p:anim>
                                    <p:anim calcmode="lin" valueType="num">
                                      <p:cBhvr>
                                        <p:cTn id="22" dur="750" fill="hold"/>
                                        <p:tgtEl>
                                          <p:spTgt spid="1048863"/>
                                        </p:tgtEl>
                                        <p:attrNameLst>
                                          <p:attrName>ppt_h</p:attrName>
                                        </p:attrNameLst>
                                      </p:cBhvr>
                                      <p:tavLst>
                                        <p:tav tm="0">
                                          <p:val>
                                            <p:fltVal val="0"/>
                                          </p:val>
                                        </p:tav>
                                        <p:tav tm="100000">
                                          <p:val>
                                            <p:strVal val="#ppt_h"/>
                                          </p:val>
                                        </p:tav>
                                      </p:tavLst>
                                    </p:anim>
                                    <p:animEffect transition="in" filter="fade">
                                      <p:cBhvr>
                                        <p:cTn id="23" dur="750"/>
                                        <p:tgtEl>
                                          <p:spTgt spid="1048863"/>
                                        </p:tgtEl>
                                      </p:cBhvr>
                                    </p:animEffect>
                                  </p:childTnLst>
                                </p:cTn>
                              </p:par>
                            </p:childTnLst>
                          </p:cTn>
                        </p:par>
                        <p:par>
                          <p:cTn id="24" fill="hold">
                            <p:stCondLst>
                              <p:cond delay="1000"/>
                            </p:stCondLst>
                            <p:childTnLst>
                              <p:par>
                                <p:cTn id="25" presetID="18" presetClass="entr" presetSubtype="6" fill="hold" grpId="0" nodeType="afterEffect">
                                  <p:stCondLst>
                                    <p:cond delay="0"/>
                                  </p:stCondLst>
                                  <p:childTnLst>
                                    <p:set>
                                      <p:cBhvr>
                                        <p:cTn id="26" dur="1" fill="hold">
                                          <p:stCondLst>
                                            <p:cond delay="0"/>
                                          </p:stCondLst>
                                        </p:cTn>
                                        <p:tgtEl>
                                          <p:spTgt spid="1048864">
                                            <p:txEl>
                                              <p:pRg st="0" end="0"/>
                                            </p:txEl>
                                          </p:spTgt>
                                        </p:tgtEl>
                                        <p:attrNameLst>
                                          <p:attrName>style.visibility</p:attrName>
                                        </p:attrNameLst>
                                      </p:cBhvr>
                                      <p:to>
                                        <p:strVal val="visible"/>
                                      </p:to>
                                    </p:set>
                                    <p:animEffect transition="in" filter="strips(downRight)">
                                      <p:cBhvr>
                                        <p:cTn id="27" dur="500"/>
                                        <p:tgtEl>
                                          <p:spTgt spid="1048864">
                                            <p:txEl>
                                              <p:pRg st="0" end="0"/>
                                            </p:txEl>
                                          </p:spTgt>
                                        </p:tgtEl>
                                      </p:cBhvr>
                                    </p:animEffect>
                                  </p:childTnLst>
                                </p:cTn>
                              </p:par>
                            </p:childTnLst>
                          </p:cTn>
                        </p:par>
                        <p:par>
                          <p:cTn id="28" fill="hold">
                            <p:stCondLst>
                              <p:cond delay="1500"/>
                            </p:stCondLst>
                            <p:childTnLst>
                              <p:par>
                                <p:cTn id="29" presetID="18" presetClass="entr" presetSubtype="6" fill="hold" grpId="0" nodeType="afterEffect">
                                  <p:stCondLst>
                                    <p:cond delay="0"/>
                                  </p:stCondLst>
                                  <p:childTnLst>
                                    <p:set>
                                      <p:cBhvr>
                                        <p:cTn id="30" dur="1" fill="hold">
                                          <p:stCondLst>
                                            <p:cond delay="0"/>
                                          </p:stCondLst>
                                        </p:cTn>
                                        <p:tgtEl>
                                          <p:spTgt spid="1048864">
                                            <p:txEl>
                                              <p:pRg st="1" end="1"/>
                                            </p:txEl>
                                          </p:spTgt>
                                        </p:tgtEl>
                                        <p:attrNameLst>
                                          <p:attrName>style.visibility</p:attrName>
                                        </p:attrNameLst>
                                      </p:cBhvr>
                                      <p:to>
                                        <p:strVal val="visible"/>
                                      </p:to>
                                    </p:set>
                                    <p:animEffect transition="in" filter="strips(downRight)">
                                      <p:cBhvr>
                                        <p:cTn id="31" dur="500"/>
                                        <p:tgtEl>
                                          <p:spTgt spid="1048864">
                                            <p:txEl>
                                              <p:pRg st="1" end="1"/>
                                            </p:txEl>
                                          </p:spTgt>
                                        </p:tgtEl>
                                      </p:cBhvr>
                                    </p:animEffect>
                                  </p:childTnLst>
                                </p:cTn>
                              </p:par>
                            </p:childTnLst>
                          </p:cTn>
                        </p:par>
                        <p:par>
                          <p:cTn id="32" fill="hold">
                            <p:stCondLst>
                              <p:cond delay="2000"/>
                            </p:stCondLst>
                            <p:childTnLst>
                              <p:par>
                                <p:cTn id="33" presetID="18" presetClass="entr" presetSubtype="6" fill="hold" grpId="0" nodeType="afterEffect">
                                  <p:stCondLst>
                                    <p:cond delay="0"/>
                                  </p:stCondLst>
                                  <p:childTnLst>
                                    <p:set>
                                      <p:cBhvr>
                                        <p:cTn id="34" dur="1" fill="hold">
                                          <p:stCondLst>
                                            <p:cond delay="0"/>
                                          </p:stCondLst>
                                        </p:cTn>
                                        <p:tgtEl>
                                          <p:spTgt spid="1048864">
                                            <p:txEl>
                                              <p:pRg st="2" end="2"/>
                                            </p:txEl>
                                          </p:spTgt>
                                        </p:tgtEl>
                                        <p:attrNameLst>
                                          <p:attrName>style.visibility</p:attrName>
                                        </p:attrNameLst>
                                      </p:cBhvr>
                                      <p:to>
                                        <p:strVal val="visible"/>
                                      </p:to>
                                    </p:set>
                                    <p:animEffect transition="in" filter="strips(downRight)">
                                      <p:cBhvr>
                                        <p:cTn id="35" dur="500"/>
                                        <p:tgtEl>
                                          <p:spTgt spid="104886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61" grpId="0" animBg="1"/>
      <p:bldP spid="1048863" grpId="0" animBg="1"/>
      <p:bldP spid="104886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68" name="矩形 60"/>
          <p:cNvSpPr/>
          <p:nvPr/>
        </p:nvSpPr>
        <p:spPr>
          <a:xfrm>
            <a:off x="596729" y="15925"/>
            <a:ext cx="12262022" cy="586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8869" name="矩形 24"/>
          <p:cNvSpPr/>
          <p:nvPr/>
        </p:nvSpPr>
        <p:spPr>
          <a:xfrm>
            <a:off x="354" y="5341"/>
            <a:ext cx="594348"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8870" name="文本框 25"/>
          <p:cNvSpPr txBox="1"/>
          <p:nvPr/>
        </p:nvSpPr>
        <p:spPr>
          <a:xfrm>
            <a:off x="609668" y="124584"/>
            <a:ext cx="2243515" cy="373279"/>
          </a:xfrm>
          <a:prstGeom prst="rect">
            <a:avLst/>
          </a:prstGeom>
          <a:noFill/>
        </p:spPr>
        <p:txBody>
          <a:bodyPr wrap="none" lIns="0" tIns="0" rIns="0" bIns="0" rtlCol="0">
            <a:spAutoFit/>
          </a:bodyPr>
          <a:lstStyle/>
          <a:p>
            <a:pPr defTabSz="963930"/>
            <a:r>
              <a:rPr lang="en-US" altLang="zh-CN" sz="2400" b="1" dirty="0">
                <a:solidFill>
                  <a:schemeClr val="accent2"/>
                </a:solidFill>
                <a:latin typeface="微软雅黑" panose="020B0503020204020204" pitchFamily="34" charset="-122"/>
                <a:ea typeface="微软雅黑" panose="020B0503020204020204" pitchFamily="34" charset="-122"/>
                <a:cs typeface="+mn-ea"/>
                <a:sym typeface="+mn-lt"/>
              </a:rPr>
              <a:t>3  </a:t>
            </a:r>
            <a:r>
              <a:rPr lang="zh-CN" altLang="en-US" sz="2400" b="1" dirty="0">
                <a:solidFill>
                  <a:schemeClr val="accent2"/>
                </a:solidFill>
                <a:latin typeface="微软雅黑" panose="020B0503020204020204" pitchFamily="34" charset="-122"/>
                <a:ea typeface="微软雅黑" panose="020B0503020204020204" pitchFamily="34" charset="-122"/>
                <a:cs typeface="+mn-ea"/>
                <a:sym typeface="+mn-lt"/>
              </a:rPr>
              <a:t>标准主要内容</a:t>
            </a:r>
          </a:p>
        </p:txBody>
      </p:sp>
      <p:sp>
        <p:nvSpPr>
          <p:cNvPr id="1048871" name="文本框 25"/>
          <p:cNvSpPr txBox="1"/>
          <p:nvPr/>
        </p:nvSpPr>
        <p:spPr>
          <a:xfrm>
            <a:off x="131235" y="943521"/>
            <a:ext cx="369332" cy="4905051"/>
          </a:xfrm>
          <a:prstGeom prst="rect">
            <a:avLst/>
          </a:prstGeom>
          <a:noFill/>
        </p:spPr>
        <p:txBody>
          <a:bodyPr vert="eaVert" wrap="square" lIns="0" tIns="0" rIns="0" bIns="0" rtlCol="0">
            <a:spAutoFit/>
          </a:bodyPr>
          <a:lstStyle/>
          <a:p>
            <a:pPr defTabSz="963930"/>
            <a:r>
              <a:rPr lang="en-US" altLang="zh-CN" sz="2400" dirty="0" smtClean="0">
                <a:solidFill>
                  <a:schemeClr val="accent2"/>
                </a:solidFill>
                <a:latin typeface="微软雅黑" panose="020B0503020204020204" pitchFamily="34" charset="-122"/>
                <a:ea typeface="微软雅黑" panose="020B0503020204020204" pitchFamily="34" charset="-122"/>
                <a:cs typeface="+mn-ea"/>
                <a:sym typeface="+mn-lt"/>
              </a:rPr>
              <a:t>3.5</a:t>
            </a:r>
            <a:r>
              <a:rPr lang="zh-CN" altLang="en-US" sz="2400" dirty="0" smtClean="0">
                <a:solidFill>
                  <a:schemeClr val="accent2"/>
                </a:solidFill>
                <a:latin typeface="微软雅黑" panose="020B0503020204020204" pitchFamily="34" charset="-122"/>
                <a:ea typeface="微软雅黑" panose="020B0503020204020204" pitchFamily="34" charset="-122"/>
                <a:cs typeface="+mn-ea"/>
                <a:sym typeface="+mn-lt"/>
              </a:rPr>
              <a:t>排污</a:t>
            </a:r>
            <a:r>
              <a:rPr lang="zh-CN" altLang="en-US" sz="2400" dirty="0">
                <a:solidFill>
                  <a:schemeClr val="accent2"/>
                </a:solidFill>
                <a:latin typeface="微软雅黑" panose="020B0503020204020204" pitchFamily="34" charset="-122"/>
                <a:ea typeface="微软雅黑" panose="020B0503020204020204" pitchFamily="34" charset="-122"/>
                <a:cs typeface="+mn-ea"/>
                <a:sym typeface="+mn-lt"/>
              </a:rPr>
              <a:t>许可证执行</a:t>
            </a:r>
            <a:r>
              <a:rPr lang="zh-CN" altLang="en-US" sz="2400" dirty="0" smtClean="0">
                <a:solidFill>
                  <a:schemeClr val="accent2"/>
                </a:solidFill>
                <a:latin typeface="微软雅黑" panose="020B0503020204020204" pitchFamily="34" charset="-122"/>
                <a:ea typeface="微软雅黑" panose="020B0503020204020204" pitchFamily="34" charset="-122"/>
                <a:cs typeface="+mn-ea"/>
                <a:sym typeface="+mn-lt"/>
              </a:rPr>
              <a:t>报告</a:t>
            </a:r>
            <a:endParaRPr lang="zh-CN" altLang="en-US" sz="2400" dirty="0">
              <a:solidFill>
                <a:schemeClr val="accent2"/>
              </a:solidFill>
              <a:latin typeface="微软雅黑" panose="020B0503020204020204" pitchFamily="34" charset="-122"/>
              <a:ea typeface="微软雅黑" panose="020B0503020204020204" pitchFamily="34" charset="-122"/>
              <a:cs typeface="+mn-ea"/>
              <a:sym typeface="+mn-lt"/>
            </a:endParaRPr>
          </a:p>
        </p:txBody>
      </p:sp>
      <p:cxnSp>
        <p:nvCxnSpPr>
          <p:cNvPr id="3145754" name="Straight Connector 59"/>
          <p:cNvCxnSpPr>
            <a:cxnSpLocks/>
          </p:cNvCxnSpPr>
          <p:nvPr/>
        </p:nvCxnSpPr>
        <p:spPr>
          <a:xfrm flipV="1">
            <a:off x="596727" y="591991"/>
            <a:ext cx="0" cy="4483417"/>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1048872" name="Up Arrow 64"/>
          <p:cNvSpPr/>
          <p:nvPr/>
        </p:nvSpPr>
        <p:spPr>
          <a:xfrm>
            <a:off x="6062259" y="2386423"/>
            <a:ext cx="519340" cy="4758293"/>
          </a:xfrm>
          <a:prstGeom prst="upArrow">
            <a:avLst>
              <a:gd name="adj1" fmla="val 50000"/>
              <a:gd name="adj2" fmla="val 6714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lnSpc>
                <a:spcPct val="120000"/>
              </a:lnSpc>
            </a:pPr>
            <a:endParaRPr lang="en-US" sz="1600" dirty="0">
              <a:latin typeface="Agency FB" panose="020B0503020202020204" pitchFamily="34" charset="0"/>
              <a:ea typeface="微软雅黑" panose="020B0503020204020204" pitchFamily="34" charset="-122"/>
              <a:cs typeface="+mn-ea"/>
              <a:sym typeface="Arial" panose="020B0604020202020204" pitchFamily="34" charset="0"/>
            </a:endParaRPr>
          </a:p>
        </p:txBody>
      </p:sp>
      <p:sp>
        <p:nvSpPr>
          <p:cNvPr id="1048873" name="Bent Arrow 53"/>
          <p:cNvSpPr/>
          <p:nvPr/>
        </p:nvSpPr>
        <p:spPr>
          <a:xfrm flipH="1">
            <a:off x="3575270" y="3308774"/>
            <a:ext cx="2854108" cy="3326481"/>
          </a:xfrm>
          <a:prstGeom prst="bentArrow">
            <a:avLst>
              <a:gd name="adj1" fmla="val 8879"/>
              <a:gd name="adj2" fmla="val 9038"/>
              <a:gd name="adj3" fmla="val 15734"/>
              <a:gd name="adj4" fmla="val 1945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lnSpc>
                <a:spcPct val="120000"/>
              </a:lnSpc>
            </a:pPr>
            <a:endParaRPr lang="en-US" sz="1600" dirty="0">
              <a:solidFill>
                <a:schemeClr val="tx1"/>
              </a:solidFill>
              <a:latin typeface="Agency FB" panose="020B0503020202020204" pitchFamily="34" charset="0"/>
              <a:ea typeface="微软雅黑" panose="020B0503020204020204" pitchFamily="34" charset="-122"/>
              <a:cs typeface="+mn-ea"/>
              <a:sym typeface="Arial" panose="020B0604020202020204" pitchFamily="34" charset="0"/>
            </a:endParaRPr>
          </a:p>
        </p:txBody>
      </p:sp>
      <p:sp>
        <p:nvSpPr>
          <p:cNvPr id="1048874" name="Bent Arrow 50"/>
          <p:cNvSpPr/>
          <p:nvPr/>
        </p:nvSpPr>
        <p:spPr>
          <a:xfrm>
            <a:off x="6175422" y="4283478"/>
            <a:ext cx="2532380" cy="2861241"/>
          </a:xfrm>
          <a:prstGeom prst="bentArrow">
            <a:avLst>
              <a:gd name="adj1" fmla="val 10194"/>
              <a:gd name="adj2" fmla="val 9038"/>
              <a:gd name="adj3" fmla="val 14263"/>
              <a:gd name="adj4" fmla="val 2493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lnSpc>
                <a:spcPct val="120000"/>
              </a:lnSpc>
            </a:pPr>
            <a:endParaRPr lang="en-US" sz="1600" dirty="0">
              <a:solidFill>
                <a:schemeClr val="tx1"/>
              </a:solidFill>
              <a:latin typeface="Agency FB" panose="020B0503020202020204" pitchFamily="34" charset="0"/>
              <a:ea typeface="微软雅黑" panose="020B0503020204020204" pitchFamily="34" charset="-122"/>
              <a:cs typeface="+mn-ea"/>
              <a:sym typeface="Arial" panose="020B0604020202020204" pitchFamily="34" charset="0"/>
            </a:endParaRPr>
          </a:p>
        </p:txBody>
      </p:sp>
      <p:sp>
        <p:nvSpPr>
          <p:cNvPr id="1048875" name="Bent Arrow 56"/>
          <p:cNvSpPr/>
          <p:nvPr/>
        </p:nvSpPr>
        <p:spPr>
          <a:xfrm flipH="1">
            <a:off x="4253642" y="5010525"/>
            <a:ext cx="2175733" cy="2134194"/>
          </a:xfrm>
          <a:prstGeom prst="bentArrow">
            <a:avLst>
              <a:gd name="adj1" fmla="val 13458"/>
              <a:gd name="adj2" fmla="val 12349"/>
              <a:gd name="adj3" fmla="val 17061"/>
              <a:gd name="adj4" fmla="val 3006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lnSpc>
                <a:spcPct val="120000"/>
              </a:lnSpc>
            </a:pPr>
            <a:endParaRPr lang="en-US" sz="1600" dirty="0">
              <a:solidFill>
                <a:schemeClr val="tx1"/>
              </a:solidFill>
              <a:latin typeface="Agency FB" panose="020B0503020202020204" pitchFamily="34" charset="0"/>
              <a:ea typeface="微软雅黑" panose="020B0503020204020204" pitchFamily="34" charset="-122"/>
              <a:cs typeface="+mn-ea"/>
              <a:sym typeface="Arial" panose="020B0604020202020204" pitchFamily="34" charset="0"/>
            </a:endParaRPr>
          </a:p>
        </p:txBody>
      </p:sp>
      <p:sp>
        <p:nvSpPr>
          <p:cNvPr id="1048876" name="Text Placeholder 6"/>
          <p:cNvSpPr txBox="1"/>
          <p:nvPr/>
        </p:nvSpPr>
        <p:spPr>
          <a:xfrm>
            <a:off x="884761" y="1789909"/>
            <a:ext cx="3024334" cy="2154566"/>
          </a:xfrm>
          <a:prstGeom prst="rect">
            <a:avLst/>
          </a:prstGeom>
        </p:spPr>
        <p:txBody>
          <a:bodyPr lIns="91415" tIns="45707" rIns="91415" bIns="45707"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18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第三阶段（质量控制阶段）：开展报告质量审核，确保执行报告内容真实、有效，并经排污单位技术负责人签字确认。</a:t>
            </a:r>
          </a:p>
        </p:txBody>
      </p:sp>
      <p:sp>
        <p:nvSpPr>
          <p:cNvPr id="1048877" name="Text Placeholder 6"/>
          <p:cNvSpPr txBox="1"/>
          <p:nvPr/>
        </p:nvSpPr>
        <p:spPr>
          <a:xfrm>
            <a:off x="8700139" y="3209642"/>
            <a:ext cx="3770245" cy="2947692"/>
          </a:xfrm>
          <a:prstGeom prst="rect">
            <a:avLst/>
          </a:prstGeom>
        </p:spPr>
        <p:txBody>
          <a:bodyPr lIns="91415" tIns="45707" rIns="91415" bIns="45707"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18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第二阶段（编制阶段）：针对排污许可证执行情况，汇总梳理依证排污的依据，分析违证排污的情形及原因，提出整改计划，在全国排污许可证管理信息平台填报相关内容。</a:t>
            </a:r>
          </a:p>
        </p:txBody>
      </p:sp>
      <p:sp>
        <p:nvSpPr>
          <p:cNvPr id="1048878" name="Text Placeholder 6"/>
          <p:cNvSpPr txBox="1"/>
          <p:nvPr/>
        </p:nvSpPr>
        <p:spPr>
          <a:xfrm>
            <a:off x="5759937" y="736005"/>
            <a:ext cx="5880400" cy="1688688"/>
          </a:xfrm>
          <a:prstGeom prst="rect">
            <a:avLst/>
          </a:prstGeom>
        </p:spPr>
        <p:txBody>
          <a:bodyPr lIns="91415" tIns="45707" rIns="91415" bIns="45707"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18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第四阶段（提交阶段）：排污单位在全国排污许可证管理信息平台提交电子版执行报告， 同时向有排污许可证核发权的环境保护主管部门提交通过平台印制的经排污单位法定代表人或实际负责人签字并加盖公章的书面执行报告。电子版执行报告与书面执行报告应保持一致。</a:t>
            </a:r>
          </a:p>
        </p:txBody>
      </p:sp>
      <p:sp>
        <p:nvSpPr>
          <p:cNvPr id="1048879" name="Text Placeholder 6"/>
          <p:cNvSpPr txBox="1"/>
          <p:nvPr/>
        </p:nvSpPr>
        <p:spPr>
          <a:xfrm>
            <a:off x="740743" y="4662743"/>
            <a:ext cx="3512896" cy="2193942"/>
          </a:xfrm>
          <a:prstGeom prst="rect">
            <a:avLst/>
          </a:prstGeom>
        </p:spPr>
        <p:txBody>
          <a:bodyPr lIns="91415" tIns="45707" rIns="91415" bIns="45707"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18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第一阶段（资料收集与分析阶段）：收集排污许可证及申请材料、历史排污许可证执行报告、环境管理台账等相关资料，全面梳理排污单位在报告周期内的执行情况。</a:t>
            </a:r>
          </a:p>
        </p:txBody>
      </p:sp>
      <p:sp>
        <p:nvSpPr>
          <p:cNvPr id="1048880" name="Text Placeholder 6"/>
          <p:cNvSpPr txBox="1"/>
          <p:nvPr/>
        </p:nvSpPr>
        <p:spPr>
          <a:xfrm>
            <a:off x="5341507" y="5188009"/>
            <a:ext cx="833809" cy="1191829"/>
          </a:xfrm>
          <a:prstGeom prst="rect">
            <a:avLst/>
          </a:prstGeom>
        </p:spPr>
        <p:txBody>
          <a:bodyPr lIns="91415" tIns="45707" rIns="91415" bIns="45707"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en-US" altLang="zh-CN" dirty="0" smtClean="0">
                <a:solidFill>
                  <a:schemeClr val="accent1"/>
                </a:solidFill>
                <a:latin typeface="Broadway" panose="04040905080B02020502" pitchFamily="82" charset="0"/>
                <a:ea typeface="Arial Unicode MS" panose="020B0604020202020204" charset="-122"/>
                <a:cs typeface="Arial Unicode MS" panose="020B0604020202020204" charset="-122"/>
                <a:sym typeface="Arial" panose="020B0604020202020204" pitchFamily="34" charset="0"/>
              </a:rPr>
              <a:t>01</a:t>
            </a:r>
            <a:endParaRPr lang="zh-CN" altLang="en-US" dirty="0">
              <a:solidFill>
                <a:schemeClr val="accent1"/>
              </a:solidFill>
              <a:latin typeface="Broadway" panose="04040905080B02020502" pitchFamily="82" charset="0"/>
              <a:ea typeface="Arial Unicode MS" panose="020B0604020202020204" charset="-122"/>
              <a:cs typeface="Arial Unicode MS" panose="020B0604020202020204" charset="-122"/>
              <a:sym typeface="Arial" panose="020B0604020202020204" pitchFamily="34" charset="0"/>
            </a:endParaRPr>
          </a:p>
        </p:txBody>
      </p:sp>
      <p:sp>
        <p:nvSpPr>
          <p:cNvPr id="1048881" name="Text Placeholder 6"/>
          <p:cNvSpPr txBox="1"/>
          <p:nvPr/>
        </p:nvSpPr>
        <p:spPr>
          <a:xfrm>
            <a:off x="6581597" y="4506972"/>
            <a:ext cx="711874" cy="1191829"/>
          </a:xfrm>
          <a:prstGeom prst="rect">
            <a:avLst/>
          </a:prstGeom>
        </p:spPr>
        <p:txBody>
          <a:bodyPr lIns="91415" tIns="45707" rIns="91415" bIns="45707"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en-US" altLang="zh-CN" dirty="0" smtClean="0">
                <a:solidFill>
                  <a:schemeClr val="accent1"/>
                </a:solidFill>
                <a:latin typeface="Broadway" panose="04040905080B02020502" pitchFamily="82" charset="0"/>
                <a:ea typeface="Arial Unicode MS" panose="020B0604020202020204" charset="-122"/>
                <a:cs typeface="Arial Unicode MS" panose="020B0604020202020204" charset="-122"/>
                <a:sym typeface="Arial" panose="020B0604020202020204" pitchFamily="34" charset="0"/>
              </a:rPr>
              <a:t>02</a:t>
            </a:r>
            <a:endParaRPr lang="zh-CN" altLang="en-US" dirty="0">
              <a:solidFill>
                <a:schemeClr val="accent1"/>
              </a:solidFill>
              <a:latin typeface="Broadway" panose="04040905080B02020502" pitchFamily="82" charset="0"/>
              <a:ea typeface="Arial Unicode MS" panose="020B0604020202020204" charset="-122"/>
              <a:cs typeface="Arial Unicode MS" panose="020B0604020202020204" charset="-122"/>
              <a:sym typeface="Arial" panose="020B0604020202020204" pitchFamily="34" charset="0"/>
            </a:endParaRPr>
          </a:p>
        </p:txBody>
      </p:sp>
      <p:sp>
        <p:nvSpPr>
          <p:cNvPr id="1048882" name="Text Placeholder 6"/>
          <p:cNvSpPr txBox="1"/>
          <p:nvPr/>
        </p:nvSpPr>
        <p:spPr>
          <a:xfrm>
            <a:off x="5517527" y="3432144"/>
            <a:ext cx="804400" cy="1191829"/>
          </a:xfrm>
          <a:prstGeom prst="rect">
            <a:avLst/>
          </a:prstGeom>
        </p:spPr>
        <p:txBody>
          <a:bodyPr lIns="91415" tIns="45707" rIns="91415" bIns="45707"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en-US" altLang="zh-CN" dirty="0" smtClean="0">
                <a:solidFill>
                  <a:schemeClr val="accent1"/>
                </a:solidFill>
                <a:latin typeface="Broadway" panose="04040905080B02020502" pitchFamily="82" charset="0"/>
                <a:ea typeface="Arial Unicode MS" panose="020B0604020202020204" charset="-122"/>
                <a:cs typeface="Arial Unicode MS" panose="020B0604020202020204" charset="-122"/>
                <a:sym typeface="Arial" panose="020B0604020202020204" pitchFamily="34" charset="0"/>
              </a:rPr>
              <a:t>03</a:t>
            </a:r>
            <a:endParaRPr lang="zh-CN" altLang="en-US" dirty="0">
              <a:solidFill>
                <a:schemeClr val="accent1"/>
              </a:solidFill>
              <a:latin typeface="Broadway" panose="04040905080B02020502" pitchFamily="82" charset="0"/>
              <a:ea typeface="Arial Unicode MS" panose="020B0604020202020204" charset="-122"/>
              <a:cs typeface="Arial Unicode MS" panose="020B0604020202020204" charset="-122"/>
              <a:sym typeface="Arial" panose="020B0604020202020204" pitchFamily="34" charset="0"/>
            </a:endParaRPr>
          </a:p>
        </p:txBody>
      </p:sp>
      <p:sp>
        <p:nvSpPr>
          <p:cNvPr id="1048883" name="Text Placeholder 6"/>
          <p:cNvSpPr txBox="1"/>
          <p:nvPr/>
        </p:nvSpPr>
        <p:spPr>
          <a:xfrm>
            <a:off x="6613173" y="2230386"/>
            <a:ext cx="860015" cy="1191829"/>
          </a:xfrm>
          <a:prstGeom prst="rect">
            <a:avLst/>
          </a:prstGeom>
        </p:spPr>
        <p:txBody>
          <a:bodyPr lIns="91415" tIns="45707" rIns="91415" bIns="45707"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en-US" altLang="zh-CN" dirty="0" smtClean="0">
                <a:solidFill>
                  <a:schemeClr val="accent1"/>
                </a:solidFill>
                <a:latin typeface="Broadway" panose="04040905080B02020502" pitchFamily="82" charset="0"/>
                <a:ea typeface="Arial Unicode MS" panose="020B0604020202020204" charset="-122"/>
                <a:cs typeface="Arial Unicode MS" panose="020B0604020202020204" charset="-122"/>
                <a:sym typeface="Arial" panose="020B0604020202020204" pitchFamily="34" charset="0"/>
              </a:rPr>
              <a:t>04</a:t>
            </a:r>
            <a:endParaRPr lang="zh-CN" altLang="en-US" dirty="0">
              <a:solidFill>
                <a:schemeClr val="accent1"/>
              </a:solidFill>
              <a:latin typeface="Broadway" panose="04040905080B02020502" pitchFamily="82" charset="0"/>
              <a:ea typeface="Arial Unicode MS" panose="020B0604020202020204" charset="-122"/>
              <a:cs typeface="Arial Unicode MS" panose="020B0604020202020204" charset="-122"/>
              <a:sym typeface="Arial" panose="020B0604020202020204" pitchFamily="34" charset="0"/>
            </a:endParaRPr>
          </a:p>
        </p:txBody>
      </p:sp>
      <p:sp>
        <p:nvSpPr>
          <p:cNvPr id="1048884" name="矩形 1"/>
          <p:cNvSpPr/>
          <p:nvPr/>
        </p:nvSpPr>
        <p:spPr>
          <a:xfrm>
            <a:off x="6429378" y="6672019"/>
            <a:ext cx="1107996" cy="369332"/>
          </a:xfrm>
          <a:prstGeom prst="rect">
            <a:avLst/>
          </a:prstGeom>
        </p:spPr>
        <p:txBody>
          <a:bodyPr wrap="none">
            <a:spAutoFit/>
          </a:bodyPr>
          <a:lstStyle/>
          <a:p>
            <a:r>
              <a:rPr lang="zh-CN" altLang="en-US" b="1" dirty="0">
                <a:solidFill>
                  <a:schemeClr val="accent2"/>
                </a:solidFill>
                <a:latin typeface="微软雅黑" panose="020B0503020204020204" pitchFamily="34" charset="-122"/>
                <a:ea typeface="微软雅黑" panose="020B0503020204020204" pitchFamily="34" charset="-122"/>
                <a:cs typeface="+mn-ea"/>
                <a:sym typeface="+mn-lt"/>
              </a:rPr>
              <a:t>编制流程</a:t>
            </a:r>
            <a:endParaRPr lang="zh-CN" altLang="en-US" b="1"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45754"/>
                                        </p:tgtEl>
                                        <p:attrNameLst>
                                          <p:attrName>style.visibility</p:attrName>
                                        </p:attrNameLst>
                                      </p:cBhvr>
                                      <p:to>
                                        <p:strVal val="visible"/>
                                      </p:to>
                                    </p:set>
                                    <p:animEffect transition="in" filter="wipe(up)">
                                      <p:cBhvr>
                                        <p:cTn id="7" dur="500"/>
                                        <p:tgtEl>
                                          <p:spTgt spid="3145754"/>
                                        </p:tgtEl>
                                      </p:cBhvr>
                                    </p:animEffect>
                                  </p:childTnLst>
                                </p:cTn>
                              </p:par>
                            </p:childTnLst>
                          </p:cTn>
                        </p:par>
                        <p:par>
                          <p:cTn id="8" fill="hold">
                            <p:stCondLst>
                              <p:cond delay="500"/>
                            </p:stCondLst>
                            <p:childTnLst>
                              <p:par>
                                <p:cTn id="9" presetID="18" presetClass="entr" presetSubtype="9" fill="hold" grpId="0" nodeType="afterEffect">
                                  <p:stCondLst>
                                    <p:cond delay="0"/>
                                  </p:stCondLst>
                                  <p:childTnLst>
                                    <p:set>
                                      <p:cBhvr>
                                        <p:cTn id="10" dur="1" fill="hold">
                                          <p:stCondLst>
                                            <p:cond delay="0"/>
                                          </p:stCondLst>
                                        </p:cTn>
                                        <p:tgtEl>
                                          <p:spTgt spid="1048875"/>
                                        </p:tgtEl>
                                        <p:attrNameLst>
                                          <p:attrName>style.visibility</p:attrName>
                                        </p:attrNameLst>
                                      </p:cBhvr>
                                      <p:to>
                                        <p:strVal val="visible"/>
                                      </p:to>
                                    </p:set>
                                    <p:animEffect transition="in" filter="strips(upLeft)">
                                      <p:cBhvr>
                                        <p:cTn id="11" dur="1000"/>
                                        <p:tgtEl>
                                          <p:spTgt spid="1048875"/>
                                        </p:tgtEl>
                                      </p:cBhvr>
                                    </p:animEffect>
                                  </p:childTnLst>
                                </p:cTn>
                              </p:par>
                            </p:childTnLst>
                          </p:cTn>
                        </p:par>
                        <p:par>
                          <p:cTn id="12" fill="hold">
                            <p:stCondLst>
                              <p:cond delay="1500"/>
                            </p:stCondLst>
                            <p:childTnLst>
                              <p:par>
                                <p:cTn id="13" presetID="18" presetClass="entr" presetSubtype="3" fill="hold" grpId="0" nodeType="afterEffect">
                                  <p:stCondLst>
                                    <p:cond delay="0"/>
                                  </p:stCondLst>
                                  <p:childTnLst>
                                    <p:set>
                                      <p:cBhvr>
                                        <p:cTn id="14" dur="1" fill="hold">
                                          <p:stCondLst>
                                            <p:cond delay="0"/>
                                          </p:stCondLst>
                                        </p:cTn>
                                        <p:tgtEl>
                                          <p:spTgt spid="1048874"/>
                                        </p:tgtEl>
                                        <p:attrNameLst>
                                          <p:attrName>style.visibility</p:attrName>
                                        </p:attrNameLst>
                                      </p:cBhvr>
                                      <p:to>
                                        <p:strVal val="visible"/>
                                      </p:to>
                                    </p:set>
                                    <p:animEffect transition="in" filter="strips(upRight)">
                                      <p:cBhvr>
                                        <p:cTn id="15" dur="1000"/>
                                        <p:tgtEl>
                                          <p:spTgt spid="1048874"/>
                                        </p:tgtEl>
                                      </p:cBhvr>
                                    </p:animEffect>
                                  </p:childTnLst>
                                </p:cTn>
                              </p:par>
                            </p:childTnLst>
                          </p:cTn>
                        </p:par>
                        <p:par>
                          <p:cTn id="16" fill="hold">
                            <p:stCondLst>
                              <p:cond delay="2500"/>
                            </p:stCondLst>
                            <p:childTnLst>
                              <p:par>
                                <p:cTn id="17" presetID="18" presetClass="entr" presetSubtype="9" fill="hold" grpId="0" nodeType="afterEffect">
                                  <p:stCondLst>
                                    <p:cond delay="0"/>
                                  </p:stCondLst>
                                  <p:childTnLst>
                                    <p:set>
                                      <p:cBhvr>
                                        <p:cTn id="18" dur="1" fill="hold">
                                          <p:stCondLst>
                                            <p:cond delay="0"/>
                                          </p:stCondLst>
                                        </p:cTn>
                                        <p:tgtEl>
                                          <p:spTgt spid="1048873"/>
                                        </p:tgtEl>
                                        <p:attrNameLst>
                                          <p:attrName>style.visibility</p:attrName>
                                        </p:attrNameLst>
                                      </p:cBhvr>
                                      <p:to>
                                        <p:strVal val="visible"/>
                                      </p:to>
                                    </p:set>
                                    <p:animEffect transition="in" filter="strips(upLeft)">
                                      <p:cBhvr>
                                        <p:cTn id="19" dur="1000"/>
                                        <p:tgtEl>
                                          <p:spTgt spid="1048873"/>
                                        </p:tgtEl>
                                      </p:cBhvr>
                                    </p:animEffect>
                                  </p:childTnLst>
                                </p:cTn>
                              </p:par>
                            </p:childTnLst>
                          </p:cTn>
                        </p:par>
                        <p:par>
                          <p:cTn id="20" fill="hold">
                            <p:stCondLst>
                              <p:cond delay="3500"/>
                            </p:stCondLst>
                            <p:childTnLst>
                              <p:par>
                                <p:cTn id="21" presetID="18" presetClass="entr" presetSubtype="9" fill="hold" grpId="0" nodeType="afterEffect">
                                  <p:stCondLst>
                                    <p:cond delay="0"/>
                                  </p:stCondLst>
                                  <p:childTnLst>
                                    <p:set>
                                      <p:cBhvr>
                                        <p:cTn id="22" dur="1" fill="hold">
                                          <p:stCondLst>
                                            <p:cond delay="0"/>
                                          </p:stCondLst>
                                        </p:cTn>
                                        <p:tgtEl>
                                          <p:spTgt spid="1048872"/>
                                        </p:tgtEl>
                                        <p:attrNameLst>
                                          <p:attrName>style.visibility</p:attrName>
                                        </p:attrNameLst>
                                      </p:cBhvr>
                                      <p:to>
                                        <p:strVal val="visible"/>
                                      </p:to>
                                    </p:set>
                                    <p:animEffect transition="in" filter="strips(upLeft)">
                                      <p:cBhvr>
                                        <p:cTn id="23" dur="1000"/>
                                        <p:tgtEl>
                                          <p:spTgt spid="1048872"/>
                                        </p:tgtEl>
                                      </p:cBhvr>
                                    </p:animEffect>
                                  </p:childTnLst>
                                </p:cTn>
                              </p:par>
                            </p:childTnLst>
                          </p:cTn>
                        </p:par>
                        <p:par>
                          <p:cTn id="24" fill="hold">
                            <p:stCondLst>
                              <p:cond delay="4500"/>
                            </p:stCondLst>
                            <p:childTnLst>
                              <p:par>
                                <p:cTn id="25" presetID="18" presetClass="entr" presetSubtype="6" fill="hold" grpId="0" nodeType="afterEffect">
                                  <p:stCondLst>
                                    <p:cond delay="0"/>
                                  </p:stCondLst>
                                  <p:childTnLst>
                                    <p:set>
                                      <p:cBhvr>
                                        <p:cTn id="26" dur="1" fill="hold">
                                          <p:stCondLst>
                                            <p:cond delay="0"/>
                                          </p:stCondLst>
                                        </p:cTn>
                                        <p:tgtEl>
                                          <p:spTgt spid="1048876">
                                            <p:txEl>
                                              <p:pRg st="0" end="0"/>
                                            </p:txEl>
                                          </p:spTgt>
                                        </p:tgtEl>
                                        <p:attrNameLst>
                                          <p:attrName>style.visibility</p:attrName>
                                        </p:attrNameLst>
                                      </p:cBhvr>
                                      <p:to>
                                        <p:strVal val="visible"/>
                                      </p:to>
                                    </p:set>
                                    <p:animEffect transition="in" filter="strips(downRight)">
                                      <p:cBhvr>
                                        <p:cTn id="27" dur="500"/>
                                        <p:tgtEl>
                                          <p:spTgt spid="1048876">
                                            <p:txEl>
                                              <p:pRg st="0" end="0"/>
                                            </p:txEl>
                                          </p:spTgt>
                                        </p:tgtEl>
                                      </p:cBhvr>
                                    </p:animEffect>
                                  </p:childTnLst>
                                </p:cTn>
                              </p:par>
                            </p:childTnLst>
                          </p:cTn>
                        </p:par>
                        <p:par>
                          <p:cTn id="28" fill="hold">
                            <p:stCondLst>
                              <p:cond delay="5000"/>
                            </p:stCondLst>
                            <p:childTnLst>
                              <p:par>
                                <p:cTn id="29" presetID="18" presetClass="entr" presetSubtype="6" fill="hold" grpId="0" nodeType="afterEffect">
                                  <p:stCondLst>
                                    <p:cond delay="0"/>
                                  </p:stCondLst>
                                  <p:childTnLst>
                                    <p:set>
                                      <p:cBhvr>
                                        <p:cTn id="30" dur="1" fill="hold">
                                          <p:stCondLst>
                                            <p:cond delay="0"/>
                                          </p:stCondLst>
                                        </p:cTn>
                                        <p:tgtEl>
                                          <p:spTgt spid="1048877">
                                            <p:txEl>
                                              <p:pRg st="0" end="0"/>
                                            </p:txEl>
                                          </p:spTgt>
                                        </p:tgtEl>
                                        <p:attrNameLst>
                                          <p:attrName>style.visibility</p:attrName>
                                        </p:attrNameLst>
                                      </p:cBhvr>
                                      <p:to>
                                        <p:strVal val="visible"/>
                                      </p:to>
                                    </p:set>
                                    <p:animEffect transition="in" filter="strips(downRight)">
                                      <p:cBhvr>
                                        <p:cTn id="31" dur="500"/>
                                        <p:tgtEl>
                                          <p:spTgt spid="1048877">
                                            <p:txEl>
                                              <p:pRg st="0" end="0"/>
                                            </p:txEl>
                                          </p:spTgt>
                                        </p:tgtEl>
                                      </p:cBhvr>
                                    </p:animEffect>
                                  </p:childTnLst>
                                </p:cTn>
                              </p:par>
                            </p:childTnLst>
                          </p:cTn>
                        </p:par>
                        <p:par>
                          <p:cTn id="32" fill="hold">
                            <p:stCondLst>
                              <p:cond delay="5500"/>
                            </p:stCondLst>
                            <p:childTnLst>
                              <p:par>
                                <p:cTn id="33" presetID="18" presetClass="entr" presetSubtype="6" fill="hold" grpId="0" nodeType="afterEffect">
                                  <p:stCondLst>
                                    <p:cond delay="0"/>
                                  </p:stCondLst>
                                  <p:childTnLst>
                                    <p:set>
                                      <p:cBhvr>
                                        <p:cTn id="34" dur="1" fill="hold">
                                          <p:stCondLst>
                                            <p:cond delay="0"/>
                                          </p:stCondLst>
                                        </p:cTn>
                                        <p:tgtEl>
                                          <p:spTgt spid="1048878">
                                            <p:txEl>
                                              <p:pRg st="0" end="0"/>
                                            </p:txEl>
                                          </p:spTgt>
                                        </p:tgtEl>
                                        <p:attrNameLst>
                                          <p:attrName>style.visibility</p:attrName>
                                        </p:attrNameLst>
                                      </p:cBhvr>
                                      <p:to>
                                        <p:strVal val="visible"/>
                                      </p:to>
                                    </p:set>
                                    <p:animEffect transition="in" filter="strips(downRight)">
                                      <p:cBhvr>
                                        <p:cTn id="35" dur="500"/>
                                        <p:tgtEl>
                                          <p:spTgt spid="1048878">
                                            <p:txEl>
                                              <p:pRg st="0" end="0"/>
                                            </p:txEl>
                                          </p:spTgt>
                                        </p:tgtEl>
                                      </p:cBhvr>
                                    </p:animEffect>
                                  </p:childTnLst>
                                </p:cTn>
                              </p:par>
                            </p:childTnLst>
                          </p:cTn>
                        </p:par>
                        <p:par>
                          <p:cTn id="36" fill="hold">
                            <p:stCondLst>
                              <p:cond delay="6000"/>
                            </p:stCondLst>
                            <p:childTnLst>
                              <p:par>
                                <p:cTn id="37" presetID="18" presetClass="entr" presetSubtype="6" fill="hold" grpId="0" nodeType="afterEffect">
                                  <p:stCondLst>
                                    <p:cond delay="0"/>
                                  </p:stCondLst>
                                  <p:childTnLst>
                                    <p:set>
                                      <p:cBhvr>
                                        <p:cTn id="38" dur="1" fill="hold">
                                          <p:stCondLst>
                                            <p:cond delay="0"/>
                                          </p:stCondLst>
                                        </p:cTn>
                                        <p:tgtEl>
                                          <p:spTgt spid="1048879">
                                            <p:txEl>
                                              <p:pRg st="0" end="0"/>
                                            </p:txEl>
                                          </p:spTgt>
                                        </p:tgtEl>
                                        <p:attrNameLst>
                                          <p:attrName>style.visibility</p:attrName>
                                        </p:attrNameLst>
                                      </p:cBhvr>
                                      <p:to>
                                        <p:strVal val="visible"/>
                                      </p:to>
                                    </p:set>
                                    <p:animEffect transition="in" filter="strips(downRight)">
                                      <p:cBhvr>
                                        <p:cTn id="39" dur="500"/>
                                        <p:tgtEl>
                                          <p:spTgt spid="1048879">
                                            <p:txEl>
                                              <p:pRg st="0" end="0"/>
                                            </p:txEl>
                                          </p:spTgt>
                                        </p:tgtEl>
                                      </p:cBhvr>
                                    </p:animEffect>
                                  </p:childTnLst>
                                </p:cTn>
                              </p:par>
                            </p:childTnLst>
                          </p:cTn>
                        </p:par>
                        <p:par>
                          <p:cTn id="40" fill="hold">
                            <p:stCondLst>
                              <p:cond delay="6500"/>
                            </p:stCondLst>
                            <p:childTnLst>
                              <p:par>
                                <p:cTn id="41" presetID="18" presetClass="entr" presetSubtype="6" fill="hold" grpId="0" nodeType="afterEffect">
                                  <p:stCondLst>
                                    <p:cond delay="0"/>
                                  </p:stCondLst>
                                  <p:childTnLst>
                                    <p:set>
                                      <p:cBhvr>
                                        <p:cTn id="42" dur="1" fill="hold">
                                          <p:stCondLst>
                                            <p:cond delay="0"/>
                                          </p:stCondLst>
                                        </p:cTn>
                                        <p:tgtEl>
                                          <p:spTgt spid="1048880">
                                            <p:txEl>
                                              <p:pRg st="0" end="0"/>
                                            </p:txEl>
                                          </p:spTgt>
                                        </p:tgtEl>
                                        <p:attrNameLst>
                                          <p:attrName>style.visibility</p:attrName>
                                        </p:attrNameLst>
                                      </p:cBhvr>
                                      <p:to>
                                        <p:strVal val="visible"/>
                                      </p:to>
                                    </p:set>
                                    <p:animEffect transition="in" filter="strips(downRight)">
                                      <p:cBhvr>
                                        <p:cTn id="43" dur="500"/>
                                        <p:tgtEl>
                                          <p:spTgt spid="1048880">
                                            <p:txEl>
                                              <p:pRg st="0" end="0"/>
                                            </p:txEl>
                                          </p:spTgt>
                                        </p:tgtEl>
                                      </p:cBhvr>
                                    </p:animEffect>
                                  </p:childTnLst>
                                </p:cTn>
                              </p:par>
                            </p:childTnLst>
                          </p:cTn>
                        </p:par>
                        <p:par>
                          <p:cTn id="44" fill="hold">
                            <p:stCondLst>
                              <p:cond delay="7000"/>
                            </p:stCondLst>
                            <p:childTnLst>
                              <p:par>
                                <p:cTn id="45" presetID="18" presetClass="entr" presetSubtype="6" fill="hold" grpId="0" nodeType="afterEffect">
                                  <p:stCondLst>
                                    <p:cond delay="0"/>
                                  </p:stCondLst>
                                  <p:childTnLst>
                                    <p:set>
                                      <p:cBhvr>
                                        <p:cTn id="46" dur="1" fill="hold">
                                          <p:stCondLst>
                                            <p:cond delay="0"/>
                                          </p:stCondLst>
                                        </p:cTn>
                                        <p:tgtEl>
                                          <p:spTgt spid="1048881">
                                            <p:txEl>
                                              <p:pRg st="0" end="0"/>
                                            </p:txEl>
                                          </p:spTgt>
                                        </p:tgtEl>
                                        <p:attrNameLst>
                                          <p:attrName>style.visibility</p:attrName>
                                        </p:attrNameLst>
                                      </p:cBhvr>
                                      <p:to>
                                        <p:strVal val="visible"/>
                                      </p:to>
                                    </p:set>
                                    <p:animEffect transition="in" filter="strips(downRight)">
                                      <p:cBhvr>
                                        <p:cTn id="47" dur="500"/>
                                        <p:tgtEl>
                                          <p:spTgt spid="1048881">
                                            <p:txEl>
                                              <p:pRg st="0" end="0"/>
                                            </p:txEl>
                                          </p:spTgt>
                                        </p:tgtEl>
                                      </p:cBhvr>
                                    </p:animEffect>
                                  </p:childTnLst>
                                </p:cTn>
                              </p:par>
                            </p:childTnLst>
                          </p:cTn>
                        </p:par>
                        <p:par>
                          <p:cTn id="48" fill="hold">
                            <p:stCondLst>
                              <p:cond delay="7500"/>
                            </p:stCondLst>
                            <p:childTnLst>
                              <p:par>
                                <p:cTn id="49" presetID="18" presetClass="entr" presetSubtype="6" fill="hold" grpId="0" nodeType="afterEffect">
                                  <p:stCondLst>
                                    <p:cond delay="0"/>
                                  </p:stCondLst>
                                  <p:childTnLst>
                                    <p:set>
                                      <p:cBhvr>
                                        <p:cTn id="50" dur="1" fill="hold">
                                          <p:stCondLst>
                                            <p:cond delay="0"/>
                                          </p:stCondLst>
                                        </p:cTn>
                                        <p:tgtEl>
                                          <p:spTgt spid="1048882">
                                            <p:txEl>
                                              <p:pRg st="0" end="0"/>
                                            </p:txEl>
                                          </p:spTgt>
                                        </p:tgtEl>
                                        <p:attrNameLst>
                                          <p:attrName>style.visibility</p:attrName>
                                        </p:attrNameLst>
                                      </p:cBhvr>
                                      <p:to>
                                        <p:strVal val="visible"/>
                                      </p:to>
                                    </p:set>
                                    <p:animEffect transition="in" filter="strips(downRight)">
                                      <p:cBhvr>
                                        <p:cTn id="51" dur="500"/>
                                        <p:tgtEl>
                                          <p:spTgt spid="1048882">
                                            <p:txEl>
                                              <p:pRg st="0" end="0"/>
                                            </p:txEl>
                                          </p:spTgt>
                                        </p:tgtEl>
                                      </p:cBhvr>
                                    </p:animEffect>
                                  </p:childTnLst>
                                </p:cTn>
                              </p:par>
                            </p:childTnLst>
                          </p:cTn>
                        </p:par>
                        <p:par>
                          <p:cTn id="52" fill="hold">
                            <p:stCondLst>
                              <p:cond delay="8000"/>
                            </p:stCondLst>
                            <p:childTnLst>
                              <p:par>
                                <p:cTn id="53" presetID="18" presetClass="entr" presetSubtype="6" fill="hold" grpId="0" nodeType="afterEffect">
                                  <p:stCondLst>
                                    <p:cond delay="0"/>
                                  </p:stCondLst>
                                  <p:childTnLst>
                                    <p:set>
                                      <p:cBhvr>
                                        <p:cTn id="54" dur="1" fill="hold">
                                          <p:stCondLst>
                                            <p:cond delay="0"/>
                                          </p:stCondLst>
                                        </p:cTn>
                                        <p:tgtEl>
                                          <p:spTgt spid="1048883">
                                            <p:txEl>
                                              <p:pRg st="0" end="0"/>
                                            </p:txEl>
                                          </p:spTgt>
                                        </p:tgtEl>
                                        <p:attrNameLst>
                                          <p:attrName>style.visibility</p:attrName>
                                        </p:attrNameLst>
                                      </p:cBhvr>
                                      <p:to>
                                        <p:strVal val="visible"/>
                                      </p:to>
                                    </p:set>
                                    <p:animEffect transition="in" filter="strips(downRight)">
                                      <p:cBhvr>
                                        <p:cTn id="55" dur="500"/>
                                        <p:tgtEl>
                                          <p:spTgt spid="10488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72" grpId="0" animBg="1"/>
      <p:bldP spid="1048873" grpId="0" animBg="1"/>
      <p:bldP spid="1048874" grpId="0" animBg="1"/>
      <p:bldP spid="1048875" grpId="0" animBg="1"/>
      <p:bldP spid="1048876" grpId="0" build="p"/>
      <p:bldP spid="1048877" grpId="0" build="p"/>
      <p:bldP spid="1048878" grpId="0" build="p"/>
      <p:bldP spid="1048879" grpId="0" build="p"/>
      <p:bldP spid="1048880" grpId="0" build="p"/>
      <p:bldP spid="1048881" grpId="0" build="p"/>
      <p:bldP spid="1048882" grpId="0" build="p"/>
      <p:bldP spid="104888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9" name="矩形 60"/>
          <p:cNvSpPr/>
          <p:nvPr/>
        </p:nvSpPr>
        <p:spPr>
          <a:xfrm>
            <a:off x="596729" y="15925"/>
            <a:ext cx="12262022" cy="586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8590" name="矩形 24"/>
          <p:cNvSpPr/>
          <p:nvPr/>
        </p:nvSpPr>
        <p:spPr>
          <a:xfrm>
            <a:off x="354" y="5341"/>
            <a:ext cx="594348"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8591" name="文本框 25"/>
          <p:cNvSpPr txBox="1"/>
          <p:nvPr/>
        </p:nvSpPr>
        <p:spPr>
          <a:xfrm>
            <a:off x="609668" y="124584"/>
            <a:ext cx="2146300" cy="355600"/>
          </a:xfrm>
          <a:prstGeom prst="rect">
            <a:avLst/>
          </a:prstGeom>
          <a:noFill/>
        </p:spPr>
        <p:txBody>
          <a:bodyPr wrap="none" lIns="0" tIns="0" rIns="0" bIns="0" rtlCol="0">
            <a:spAutoFit/>
          </a:bodyPr>
          <a:lstStyle/>
          <a:p>
            <a:pPr defTabSz="963930"/>
            <a:r>
              <a:rPr lang="en-US" altLang="zh-CN" sz="2400" b="1" dirty="0">
                <a:solidFill>
                  <a:schemeClr val="accent2"/>
                </a:solidFill>
                <a:latin typeface="微软雅黑" panose="020B0503020204020204" pitchFamily="34" charset="-122"/>
                <a:ea typeface="微软雅黑" panose="020B0503020204020204" pitchFamily="34" charset="-122"/>
                <a:cs typeface="+mn-ea"/>
                <a:sym typeface="+mn-lt"/>
              </a:rPr>
              <a:t>3  </a:t>
            </a:r>
            <a:r>
              <a:rPr lang="zh-CN" altLang="en-US" sz="2400" b="1" dirty="0">
                <a:solidFill>
                  <a:schemeClr val="accent2"/>
                </a:solidFill>
                <a:latin typeface="微软雅黑" panose="020B0503020204020204" pitchFamily="34" charset="-122"/>
                <a:ea typeface="微软雅黑" panose="020B0503020204020204" pitchFamily="34" charset="-122"/>
                <a:cs typeface="+mn-ea"/>
                <a:sym typeface="+mn-lt"/>
              </a:rPr>
              <a:t>标准主要内容</a:t>
            </a:r>
          </a:p>
        </p:txBody>
      </p:sp>
      <p:sp>
        <p:nvSpPr>
          <p:cNvPr id="1048592" name="文本框 25"/>
          <p:cNvSpPr txBox="1"/>
          <p:nvPr/>
        </p:nvSpPr>
        <p:spPr>
          <a:xfrm>
            <a:off x="131235" y="943521"/>
            <a:ext cx="369332" cy="4905051"/>
          </a:xfrm>
          <a:prstGeom prst="rect">
            <a:avLst/>
          </a:prstGeom>
          <a:noFill/>
        </p:spPr>
        <p:txBody>
          <a:bodyPr vert="eaVert" wrap="square" lIns="0" tIns="0" rIns="0" bIns="0" rtlCol="0">
            <a:spAutoFit/>
          </a:bodyPr>
          <a:lstStyle/>
          <a:p>
            <a:pPr defTabSz="963930"/>
            <a:r>
              <a:rPr lang="en-US" altLang="zh-CN" sz="2400" dirty="0" smtClean="0">
                <a:solidFill>
                  <a:schemeClr val="accent2"/>
                </a:solidFill>
                <a:latin typeface="微软雅黑" panose="020B0503020204020204" pitchFamily="34" charset="-122"/>
                <a:ea typeface="微软雅黑" panose="020B0503020204020204" pitchFamily="34" charset="-122"/>
                <a:cs typeface="+mn-ea"/>
                <a:sym typeface="+mn-lt"/>
              </a:rPr>
              <a:t>3.3</a:t>
            </a:r>
            <a:r>
              <a:rPr lang="zh-CN" altLang="en-US" sz="2400" dirty="0" smtClean="0">
                <a:solidFill>
                  <a:schemeClr val="accent2"/>
                </a:solidFill>
                <a:latin typeface="微软雅黑" panose="020B0503020204020204" pitchFamily="34" charset="-122"/>
                <a:ea typeface="微软雅黑" panose="020B0503020204020204" pitchFamily="34" charset="-122"/>
                <a:cs typeface="+mn-ea"/>
                <a:sym typeface="+mn-lt"/>
              </a:rPr>
              <a:t>术语</a:t>
            </a:r>
            <a:r>
              <a:rPr lang="zh-CN" altLang="en-US" sz="2400" dirty="0">
                <a:solidFill>
                  <a:schemeClr val="accent2"/>
                </a:solidFill>
                <a:latin typeface="微软雅黑" panose="020B0503020204020204" pitchFamily="34" charset="-122"/>
                <a:ea typeface="微软雅黑" panose="020B0503020204020204" pitchFamily="34" charset="-122"/>
                <a:cs typeface="+mn-ea"/>
                <a:sym typeface="+mn-lt"/>
              </a:rPr>
              <a:t>与定义</a:t>
            </a:r>
          </a:p>
        </p:txBody>
      </p:sp>
      <p:cxnSp>
        <p:nvCxnSpPr>
          <p:cNvPr id="3145733" name="Straight Connector 59"/>
          <p:cNvCxnSpPr>
            <a:cxnSpLocks/>
          </p:cNvCxnSpPr>
          <p:nvPr/>
        </p:nvCxnSpPr>
        <p:spPr>
          <a:xfrm flipV="1">
            <a:off x="596727" y="591991"/>
            <a:ext cx="0" cy="4483417"/>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1048593" name="Shape 1452"/>
          <p:cNvSpPr/>
          <p:nvPr/>
        </p:nvSpPr>
        <p:spPr>
          <a:xfrm>
            <a:off x="1201679" y="2360994"/>
            <a:ext cx="2417940" cy="3703605"/>
          </a:xfrm>
          <a:prstGeom prst="roundRect">
            <a:avLst>
              <a:gd name="adj" fmla="val 6924"/>
            </a:avLst>
          </a:prstGeom>
          <a:ln w="12700">
            <a:solidFill>
              <a:srgbClr val="A6AAA9"/>
            </a:solidFill>
            <a:miter lim="400000"/>
          </a:ln>
        </p:spPr>
        <p:txBody>
          <a:bodyPr lIns="20084" tIns="20084" rIns="20084" bIns="20084" anchor="ctr"/>
          <a:lstStyle/>
          <a:p>
            <a:pPr lvl="0">
              <a:lnSpc>
                <a:spcPct val="120000"/>
              </a:lnSpc>
            </a:pPr>
            <a:endParaRPr sz="24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048594" name="Shape 1454"/>
          <p:cNvSpPr/>
          <p:nvPr/>
        </p:nvSpPr>
        <p:spPr>
          <a:xfrm>
            <a:off x="3888017" y="2360994"/>
            <a:ext cx="2417942" cy="3703605"/>
          </a:xfrm>
          <a:prstGeom prst="roundRect">
            <a:avLst>
              <a:gd name="adj" fmla="val 6924"/>
            </a:avLst>
          </a:prstGeom>
          <a:ln w="12700">
            <a:solidFill>
              <a:srgbClr val="A6AAA9"/>
            </a:solidFill>
            <a:miter lim="400000"/>
          </a:ln>
        </p:spPr>
        <p:txBody>
          <a:bodyPr lIns="20084" tIns="20084" rIns="20084" bIns="20084" anchor="ctr"/>
          <a:lstStyle/>
          <a:p>
            <a:pPr lvl="0">
              <a:lnSpc>
                <a:spcPct val="120000"/>
              </a:lnSpc>
            </a:pPr>
            <a:endParaRPr sz="24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048595" name="Shape 1456"/>
          <p:cNvSpPr/>
          <p:nvPr/>
        </p:nvSpPr>
        <p:spPr>
          <a:xfrm>
            <a:off x="6552797" y="2360994"/>
            <a:ext cx="2417942" cy="3703605"/>
          </a:xfrm>
          <a:prstGeom prst="roundRect">
            <a:avLst>
              <a:gd name="adj" fmla="val 6924"/>
            </a:avLst>
          </a:prstGeom>
          <a:ln w="12700">
            <a:solidFill>
              <a:srgbClr val="A6AAA9"/>
            </a:solidFill>
            <a:miter lim="400000"/>
          </a:ln>
        </p:spPr>
        <p:txBody>
          <a:bodyPr lIns="20084" tIns="20084" rIns="20084" bIns="20084" anchor="ctr"/>
          <a:lstStyle/>
          <a:p>
            <a:pPr lvl="0">
              <a:lnSpc>
                <a:spcPct val="120000"/>
              </a:lnSpc>
            </a:pPr>
            <a:endParaRPr sz="24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048596" name="Shape 1458"/>
          <p:cNvSpPr/>
          <p:nvPr/>
        </p:nvSpPr>
        <p:spPr>
          <a:xfrm>
            <a:off x="9239138" y="2360994"/>
            <a:ext cx="2417942" cy="3703605"/>
          </a:xfrm>
          <a:prstGeom prst="roundRect">
            <a:avLst>
              <a:gd name="adj" fmla="val 6924"/>
            </a:avLst>
          </a:prstGeom>
          <a:ln w="12700">
            <a:solidFill>
              <a:srgbClr val="A6AAA9"/>
            </a:solidFill>
            <a:miter lim="400000"/>
          </a:ln>
        </p:spPr>
        <p:txBody>
          <a:bodyPr lIns="20084" tIns="20084" rIns="20084" bIns="20084" anchor="ctr"/>
          <a:lstStyle/>
          <a:p>
            <a:pPr lvl="0">
              <a:lnSpc>
                <a:spcPct val="120000"/>
              </a:lnSpc>
            </a:pPr>
            <a:endParaRPr sz="24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048597" name="Shape 1460"/>
          <p:cNvSpPr/>
          <p:nvPr/>
        </p:nvSpPr>
        <p:spPr>
          <a:xfrm>
            <a:off x="1520686" y="1476185"/>
            <a:ext cx="1779920" cy="177992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42000">
                <a:schemeClr val="accent1"/>
              </a:gs>
              <a:gs pos="89000">
                <a:schemeClr val="accent1">
                  <a:tint val="44500"/>
                  <a:satMod val="160000"/>
                </a:schemeClr>
              </a:gs>
              <a:gs pos="100000">
                <a:schemeClr val="accent1">
                  <a:tint val="23500"/>
                  <a:satMod val="160000"/>
                </a:schemeClr>
              </a:gs>
            </a:gsLst>
            <a:lin ang="0" scaled="0"/>
          </a:gradFill>
          <a:ln w="12700" cap="flat">
            <a:noFill/>
            <a:miter lim="400000"/>
          </a:ln>
          <a:effectLst/>
        </p:spPr>
        <p:txBody>
          <a:bodyPr wrap="square" lIns="20084" tIns="20084" rIns="20084" bIns="20084" numCol="1" anchor="ctr">
            <a:noAutofit/>
          </a:bodyPr>
          <a:lstStyle/>
          <a:p>
            <a:pPr lvl="0">
              <a:lnSpc>
                <a:spcPct val="120000"/>
              </a:lnSpc>
            </a:pPr>
            <a:endParaRPr sz="2400">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162" name="Group 20"/>
          <p:cNvGrpSpPr/>
          <p:nvPr/>
        </p:nvGrpSpPr>
        <p:grpSpPr>
          <a:xfrm>
            <a:off x="1444508" y="1518613"/>
            <a:ext cx="499886" cy="499886"/>
            <a:chOff x="1369087" y="2088729"/>
            <a:chExt cx="474017" cy="474016"/>
          </a:xfrm>
        </p:grpSpPr>
        <p:sp>
          <p:nvSpPr>
            <p:cNvPr id="1048598" name="Shape 1463"/>
            <p:cNvSpPr/>
            <p:nvPr/>
          </p:nvSpPr>
          <p:spPr>
            <a:xfrm>
              <a:off x="1369087" y="2088729"/>
              <a:ext cx="474017" cy="4740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lumMod val="75000"/>
              </a:schemeClr>
            </a:solidFill>
            <a:ln w="12700">
              <a:miter lim="400000"/>
            </a:ln>
          </p:spPr>
          <p:txBody>
            <a:bodyPr lIns="26787" tIns="26787" rIns="26787" bIns="26787" anchor="ctr"/>
            <a:lstStyle/>
            <a:p>
              <a:pPr lvl="0">
                <a:lnSpc>
                  <a:spcPct val="120000"/>
                </a:lnSpc>
              </a:pPr>
              <a:endParaRPr sz="24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048599" name="Shape 1464"/>
            <p:cNvSpPr/>
            <p:nvPr/>
          </p:nvSpPr>
          <p:spPr>
            <a:xfrm>
              <a:off x="1477567" y="2232573"/>
              <a:ext cx="231656" cy="186335"/>
            </a:xfrm>
            <a:custGeom>
              <a:avLst/>
              <a:gdLst/>
              <a:ahLst/>
              <a:cxnLst>
                <a:cxn ang="0">
                  <a:pos x="wd2" y="hd2"/>
                </a:cxn>
                <a:cxn ang="5400000">
                  <a:pos x="wd2" y="hd2"/>
                </a:cxn>
                <a:cxn ang="10800000">
                  <a:pos x="wd2" y="hd2"/>
                </a:cxn>
                <a:cxn ang="16200000">
                  <a:pos x="wd2" y="hd2"/>
                </a:cxn>
              </a:cxnLst>
              <a:rect l="0" t="0" r="r" b="b"/>
              <a:pathLst>
                <a:path w="21400" h="21363" extrusionOk="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4681" y="11919"/>
                  </a:ln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chemeClr val="bg1"/>
            </a:solidFill>
            <a:ln w="12700">
              <a:miter lim="400000"/>
            </a:ln>
          </p:spPr>
          <p:txBody>
            <a:bodyPr lIns="0" tIns="0" rIns="0" bIns="0" anchor="ctr"/>
            <a:lstStyle/>
            <a:p>
              <a:pPr lvl="0">
                <a:lnSpc>
                  <a:spcPct val="120000"/>
                </a:lnSpc>
              </a:pPr>
              <a:endParaRPr sz="2400">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1048600" name="Shape 1465"/>
          <p:cNvSpPr/>
          <p:nvPr/>
        </p:nvSpPr>
        <p:spPr>
          <a:xfrm>
            <a:off x="4207029" y="1476185"/>
            <a:ext cx="1779920" cy="177992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42000">
                <a:schemeClr val="accent1"/>
              </a:gs>
              <a:gs pos="89000">
                <a:schemeClr val="accent1">
                  <a:tint val="44500"/>
                  <a:satMod val="160000"/>
                </a:schemeClr>
              </a:gs>
              <a:gs pos="100000">
                <a:schemeClr val="accent1">
                  <a:tint val="23500"/>
                  <a:satMod val="160000"/>
                </a:schemeClr>
              </a:gs>
            </a:gsLst>
          </a:gradFill>
          <a:ln w="12700" cap="flat">
            <a:noFill/>
            <a:miter lim="400000"/>
          </a:ln>
          <a:effectLst/>
        </p:spPr>
        <p:txBody>
          <a:bodyPr wrap="square" lIns="20084" tIns="20084" rIns="20084" bIns="20084" numCol="1" anchor="ctr">
            <a:noAutofit/>
          </a:bodyPr>
          <a:lstStyle/>
          <a:p>
            <a:pPr lvl="0">
              <a:lnSpc>
                <a:spcPct val="120000"/>
              </a:lnSpc>
            </a:pPr>
            <a:endParaRPr sz="24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048601" name="Shape 1468"/>
          <p:cNvSpPr/>
          <p:nvPr/>
        </p:nvSpPr>
        <p:spPr>
          <a:xfrm>
            <a:off x="6890651" y="1476328"/>
            <a:ext cx="1776273" cy="17762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42000">
                <a:schemeClr val="accent1"/>
              </a:gs>
              <a:gs pos="89000">
                <a:schemeClr val="accent1">
                  <a:tint val="44500"/>
                  <a:satMod val="160000"/>
                </a:schemeClr>
              </a:gs>
              <a:gs pos="100000">
                <a:schemeClr val="accent1">
                  <a:tint val="23500"/>
                  <a:satMod val="160000"/>
                </a:schemeClr>
              </a:gs>
            </a:gsLst>
          </a:gradFill>
          <a:ln w="12700" cap="flat">
            <a:noFill/>
            <a:miter lim="400000"/>
          </a:ln>
          <a:effectLst/>
        </p:spPr>
        <p:txBody>
          <a:bodyPr wrap="square" lIns="20084" tIns="20084" rIns="20084" bIns="20084" numCol="1" anchor="ctr">
            <a:noAutofit/>
          </a:bodyPr>
          <a:lstStyle/>
          <a:p>
            <a:pPr lvl="0">
              <a:lnSpc>
                <a:spcPct val="120000"/>
              </a:lnSpc>
            </a:pPr>
            <a:endParaRPr sz="24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048602" name="Shape 1471"/>
          <p:cNvSpPr/>
          <p:nvPr/>
        </p:nvSpPr>
        <p:spPr>
          <a:xfrm>
            <a:off x="9581537" y="1478006"/>
            <a:ext cx="1776273" cy="17762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42000">
                <a:schemeClr val="accent1"/>
              </a:gs>
              <a:gs pos="89000">
                <a:schemeClr val="accent1">
                  <a:tint val="44500"/>
                  <a:satMod val="160000"/>
                </a:schemeClr>
              </a:gs>
              <a:gs pos="100000">
                <a:schemeClr val="accent1">
                  <a:tint val="23500"/>
                  <a:satMod val="160000"/>
                </a:schemeClr>
              </a:gs>
            </a:gsLst>
          </a:gradFill>
          <a:ln w="12700" cap="flat">
            <a:noFill/>
            <a:miter lim="400000"/>
          </a:ln>
          <a:effectLst/>
        </p:spPr>
        <p:txBody>
          <a:bodyPr wrap="square" lIns="20084" tIns="20084" rIns="20084" bIns="20084" numCol="1" anchor="ctr">
            <a:noAutofit/>
          </a:bodyPr>
          <a:lstStyle/>
          <a:p>
            <a:pPr lvl="0">
              <a:lnSpc>
                <a:spcPct val="120000"/>
              </a:lnSpc>
            </a:pPr>
            <a:endParaRPr sz="2400">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163" name="Group 32"/>
          <p:cNvGrpSpPr/>
          <p:nvPr/>
        </p:nvGrpSpPr>
        <p:grpSpPr>
          <a:xfrm>
            <a:off x="4120487" y="1518611"/>
            <a:ext cx="499886" cy="499886"/>
            <a:chOff x="3906591" y="2088732"/>
            <a:chExt cx="474017" cy="474017"/>
          </a:xfrm>
        </p:grpSpPr>
        <p:sp>
          <p:nvSpPr>
            <p:cNvPr id="1048603" name="Shape 1474"/>
            <p:cNvSpPr/>
            <p:nvPr/>
          </p:nvSpPr>
          <p:spPr>
            <a:xfrm>
              <a:off x="3906591" y="2088732"/>
              <a:ext cx="474017" cy="4740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lumMod val="75000"/>
              </a:schemeClr>
            </a:solidFill>
            <a:ln w="12700">
              <a:miter lim="400000"/>
            </a:ln>
          </p:spPr>
          <p:txBody>
            <a:bodyPr lIns="26787" tIns="26787" rIns="26787" bIns="26787" anchor="ctr"/>
            <a:lstStyle/>
            <a:p>
              <a:pPr lvl="0">
                <a:lnSpc>
                  <a:spcPct val="120000"/>
                </a:lnSpc>
              </a:pPr>
              <a:endParaRPr sz="2400">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164" name="Group 1479"/>
            <p:cNvGrpSpPr/>
            <p:nvPr/>
          </p:nvGrpSpPr>
          <p:grpSpPr>
            <a:xfrm>
              <a:off x="4031314" y="2211790"/>
              <a:ext cx="199171" cy="186335"/>
              <a:chOff x="0" y="0"/>
              <a:chExt cx="398340" cy="372667"/>
            </a:xfrm>
          </p:grpSpPr>
          <p:sp>
            <p:nvSpPr>
              <p:cNvPr id="1048604" name="Shape 1477"/>
              <p:cNvSpPr/>
              <p:nvPr/>
            </p:nvSpPr>
            <p:spPr>
              <a:xfrm>
                <a:off x="0" y="0"/>
                <a:ext cx="346395" cy="241984"/>
              </a:xfrm>
              <a:custGeom>
                <a:avLst/>
                <a:gdLst/>
                <a:ahLst/>
                <a:cxnLst>
                  <a:cxn ang="0">
                    <a:pos x="wd2" y="hd2"/>
                  </a:cxn>
                  <a:cxn ang="5400000">
                    <a:pos x="wd2" y="hd2"/>
                  </a:cxn>
                  <a:cxn ang="10800000">
                    <a:pos x="wd2" y="hd2"/>
                  </a:cxn>
                  <a:cxn ang="16200000">
                    <a:pos x="wd2" y="hd2"/>
                  </a:cxn>
                </a:cxnLst>
                <a:rect l="0" t="0" r="r" b="b"/>
                <a:pathLst>
                  <a:path w="21474" h="21420" extrusionOk="0">
                    <a:moveTo>
                      <a:pt x="21474" y="11049"/>
                    </a:moveTo>
                    <a:lnTo>
                      <a:pt x="18909" y="958"/>
                    </a:lnTo>
                    <a:cubicBezTo>
                      <a:pt x="18720" y="217"/>
                      <a:pt x="18164" y="-180"/>
                      <a:pt x="17669" y="79"/>
                    </a:cubicBezTo>
                    <a:lnTo>
                      <a:pt x="618" y="8962"/>
                    </a:lnTo>
                    <a:cubicBezTo>
                      <a:pt x="123" y="9221"/>
                      <a:pt x="-126" y="10036"/>
                      <a:pt x="64" y="10782"/>
                    </a:cubicBezTo>
                    <a:lnTo>
                      <a:pt x="2769" y="21420"/>
                    </a:lnTo>
                    <a:lnTo>
                      <a:pt x="2769" y="15715"/>
                    </a:lnTo>
                    <a:cubicBezTo>
                      <a:pt x="2769" y="13145"/>
                      <a:pt x="4209" y="11049"/>
                      <a:pt x="5979" y="11049"/>
                    </a:cubicBezTo>
                    <a:lnTo>
                      <a:pt x="10484" y="11049"/>
                    </a:lnTo>
                    <a:lnTo>
                      <a:pt x="15858" y="5663"/>
                    </a:lnTo>
                    <a:lnTo>
                      <a:pt x="18967" y="11049"/>
                    </a:lnTo>
                    <a:cubicBezTo>
                      <a:pt x="18967" y="11049"/>
                      <a:pt x="21474" y="11049"/>
                      <a:pt x="21474" y="11049"/>
                    </a:cubicBezTo>
                    <a:close/>
                  </a:path>
                </a:pathLst>
              </a:custGeom>
              <a:solidFill>
                <a:schemeClr val="bg1"/>
              </a:solidFill>
              <a:ln w="12700" cap="flat">
                <a:noFill/>
                <a:miter lim="400000"/>
              </a:ln>
              <a:effectLst/>
            </p:spPr>
            <p:txBody>
              <a:bodyPr wrap="square" lIns="0" tIns="0" rIns="0" bIns="0" numCol="1" anchor="ctr">
                <a:noAutofit/>
              </a:bodyPr>
              <a:lstStyle/>
              <a:p>
                <a:pPr lvl="0">
                  <a:lnSpc>
                    <a:spcPct val="120000"/>
                  </a:lnSpc>
                </a:pPr>
                <a:endParaRPr sz="24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048605" name="Shape 1478"/>
              <p:cNvSpPr/>
              <p:nvPr/>
            </p:nvSpPr>
            <p:spPr>
              <a:xfrm>
                <a:off x="74826" y="149651"/>
                <a:ext cx="323515" cy="223017"/>
              </a:xfrm>
              <a:custGeom>
                <a:avLst/>
                <a:gdLst/>
                <a:ahLst/>
                <a:cxnLst>
                  <a:cxn ang="0">
                    <a:pos x="wd2" y="hd2"/>
                  </a:cxn>
                  <a:cxn ang="5400000">
                    <a:pos x="wd2" y="hd2"/>
                  </a:cxn>
                  <a:cxn ang="10800000">
                    <a:pos x="wd2" y="hd2"/>
                  </a:cxn>
                  <a:cxn ang="16200000">
                    <a:pos x="wd2" y="hd2"/>
                  </a:cxn>
                </a:cxnLst>
                <a:rect l="0" t="0" r="r" b="b"/>
                <a:pathLst>
                  <a:path w="21600" h="21600" extrusionOk="0">
                    <a:moveTo>
                      <a:pt x="20571" y="0"/>
                    </a:moveTo>
                    <a:lnTo>
                      <a:pt x="1028" y="0"/>
                    </a:lnTo>
                    <a:cubicBezTo>
                      <a:pt x="460" y="0"/>
                      <a:pt x="0" y="708"/>
                      <a:pt x="0" y="1571"/>
                    </a:cubicBezTo>
                    <a:lnTo>
                      <a:pt x="0" y="20029"/>
                    </a:lnTo>
                    <a:cubicBezTo>
                      <a:pt x="0" y="20897"/>
                      <a:pt x="460" y="21600"/>
                      <a:pt x="1028" y="21600"/>
                    </a:cubicBezTo>
                    <a:lnTo>
                      <a:pt x="20571" y="21600"/>
                    </a:lnTo>
                    <a:cubicBezTo>
                      <a:pt x="21140" y="21600"/>
                      <a:pt x="21600" y="20897"/>
                      <a:pt x="21600" y="20029"/>
                    </a:cubicBezTo>
                    <a:lnTo>
                      <a:pt x="21600" y="1571"/>
                    </a:lnTo>
                    <a:cubicBezTo>
                      <a:pt x="21600" y="708"/>
                      <a:pt x="21140" y="0"/>
                      <a:pt x="20571" y="0"/>
                    </a:cubicBezTo>
                    <a:close/>
                  </a:path>
                </a:pathLst>
              </a:custGeom>
              <a:solidFill>
                <a:schemeClr val="bg1"/>
              </a:solidFill>
              <a:ln w="12700" cap="flat">
                <a:noFill/>
                <a:miter lim="400000"/>
              </a:ln>
              <a:effectLst/>
            </p:spPr>
            <p:txBody>
              <a:bodyPr wrap="square" lIns="0" tIns="0" rIns="0" bIns="0" numCol="1" anchor="ctr">
                <a:noAutofit/>
              </a:bodyPr>
              <a:lstStyle/>
              <a:p>
                <a:pPr lvl="0">
                  <a:lnSpc>
                    <a:spcPct val="120000"/>
                  </a:lnSpc>
                </a:pPr>
                <a:endParaRPr sz="2400">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grpSp>
        <p:nvGrpSpPr>
          <p:cNvPr id="165" name="Group 40"/>
          <p:cNvGrpSpPr/>
          <p:nvPr/>
        </p:nvGrpSpPr>
        <p:grpSpPr>
          <a:xfrm>
            <a:off x="9486543" y="1518612"/>
            <a:ext cx="499886" cy="499886"/>
            <a:chOff x="8994965" y="2088733"/>
            <a:chExt cx="474017" cy="474017"/>
          </a:xfrm>
        </p:grpSpPr>
        <p:sp>
          <p:nvSpPr>
            <p:cNvPr id="1048606" name="Shape 1476"/>
            <p:cNvSpPr/>
            <p:nvPr/>
          </p:nvSpPr>
          <p:spPr>
            <a:xfrm>
              <a:off x="8994965" y="2088733"/>
              <a:ext cx="474017" cy="4740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lumMod val="75000"/>
              </a:schemeClr>
            </a:solidFill>
            <a:ln w="12700">
              <a:miter lim="400000"/>
            </a:ln>
          </p:spPr>
          <p:txBody>
            <a:bodyPr lIns="26787" tIns="26787" rIns="26787" bIns="26787" anchor="ctr"/>
            <a:lstStyle/>
            <a:p>
              <a:pPr lvl="0">
                <a:lnSpc>
                  <a:spcPct val="120000"/>
                </a:lnSpc>
              </a:pPr>
              <a:endParaRPr sz="24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048607" name="Shape 1481"/>
            <p:cNvSpPr/>
            <p:nvPr/>
          </p:nvSpPr>
          <p:spPr>
            <a:xfrm>
              <a:off x="9132223" y="2211790"/>
              <a:ext cx="194606" cy="186335"/>
            </a:xfrm>
            <a:custGeom>
              <a:avLst/>
              <a:gdLst/>
              <a:ahLst/>
              <a:cxnLst>
                <a:cxn ang="0">
                  <a:pos x="wd2" y="hd2"/>
                </a:cxn>
                <a:cxn ang="5400000">
                  <a:pos x="wd2" y="hd2"/>
                </a:cxn>
                <a:cxn ang="10800000">
                  <a:pos x="wd2" y="hd2"/>
                </a:cxn>
                <a:cxn ang="16200000">
                  <a:pos x="wd2" y="hd2"/>
                </a:cxn>
              </a:cxnLst>
              <a:rect l="0" t="0" r="r" b="b"/>
              <a:pathLst>
                <a:path w="21600" h="21600" extrusionOk="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chemeClr val="bg1"/>
            </a:solidFill>
            <a:ln w="12700">
              <a:miter lim="400000"/>
            </a:ln>
          </p:spPr>
          <p:txBody>
            <a:bodyPr lIns="0" tIns="0" rIns="0" bIns="0" anchor="ctr"/>
            <a:lstStyle/>
            <a:p>
              <a:pPr lvl="0">
                <a:lnSpc>
                  <a:spcPct val="120000"/>
                </a:lnSpc>
              </a:pPr>
              <a:endParaRPr sz="2400">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1048608" name="Text Placeholder 5"/>
          <p:cNvSpPr txBox="1"/>
          <p:nvPr/>
        </p:nvSpPr>
        <p:spPr>
          <a:xfrm>
            <a:off x="1686968" y="2160497"/>
            <a:ext cx="1379668" cy="411305"/>
          </a:xfrm>
          <a:prstGeom prst="rect">
            <a:avLst/>
          </a:prstGeom>
        </p:spPr>
        <p:txBody>
          <a:bodyPr lIns="91415" tIns="45707" rIns="91415" bIns="45707"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buNone/>
            </a:pPr>
            <a:r>
              <a:rPr lang="zh-CN" altLang="en-US" sz="2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环境管理台账</a:t>
            </a:r>
          </a:p>
        </p:txBody>
      </p:sp>
      <p:sp>
        <p:nvSpPr>
          <p:cNvPr id="1048609" name="Text Placeholder 6"/>
          <p:cNvSpPr txBox="1"/>
          <p:nvPr/>
        </p:nvSpPr>
        <p:spPr>
          <a:xfrm>
            <a:off x="1201679" y="3716383"/>
            <a:ext cx="2417940" cy="1196085"/>
          </a:xfrm>
          <a:prstGeom prst="rect">
            <a:avLst/>
          </a:prstGeom>
        </p:spPr>
        <p:txBody>
          <a:bodyPr lIns="91415" tIns="45707" rIns="91415" bIns="45707"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18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指排污单位根据排污许可证的规定，对自行监测、</a:t>
            </a:r>
            <a:r>
              <a:rPr lang="zh-CN" altLang="en-US" sz="1800" dirty="0" smtClean="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落实</a:t>
            </a:r>
            <a:r>
              <a:rPr lang="zh-CN" altLang="en-US" sz="18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各项环境管理要求等行为的具体记录，包括电子台账和纸质台账两种。</a:t>
            </a:r>
          </a:p>
        </p:txBody>
      </p:sp>
      <p:sp>
        <p:nvSpPr>
          <p:cNvPr id="1048610" name="Text Placeholder 5"/>
          <p:cNvSpPr txBox="1"/>
          <p:nvPr/>
        </p:nvSpPr>
        <p:spPr>
          <a:xfrm>
            <a:off x="4491131" y="2160497"/>
            <a:ext cx="1283156" cy="411305"/>
          </a:xfrm>
          <a:prstGeom prst="rect">
            <a:avLst/>
          </a:prstGeom>
        </p:spPr>
        <p:txBody>
          <a:bodyPr vert="horz" lIns="0" tIns="0" rIns="0" bIns="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2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执行报告</a:t>
            </a:r>
          </a:p>
        </p:txBody>
      </p:sp>
      <p:sp>
        <p:nvSpPr>
          <p:cNvPr id="1048611" name="Text Placeholder 5"/>
          <p:cNvSpPr txBox="1"/>
          <p:nvPr/>
        </p:nvSpPr>
        <p:spPr>
          <a:xfrm>
            <a:off x="9863815" y="2160497"/>
            <a:ext cx="1283156" cy="411305"/>
          </a:xfrm>
          <a:prstGeom prst="rect">
            <a:avLst/>
          </a:prstGeom>
        </p:spPr>
        <p:txBody>
          <a:bodyPr vert="horz" lIns="0" tIns="0" rIns="0" bIns="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2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报告周期</a:t>
            </a:r>
          </a:p>
        </p:txBody>
      </p:sp>
      <p:sp>
        <p:nvSpPr>
          <p:cNvPr id="1048612" name="Text Placeholder 6"/>
          <p:cNvSpPr txBox="1"/>
          <p:nvPr/>
        </p:nvSpPr>
        <p:spPr>
          <a:xfrm>
            <a:off x="3939427" y="3907502"/>
            <a:ext cx="2417942" cy="1196085"/>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8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指排污单位根据排污许可证和相关规范的规定，对自行监测、污染物排放及落实各项环境管理要求等行为的定期报告，包括电子报告和书面报告两种。</a:t>
            </a:r>
            <a:endParaRPr lang="en-US" altLang="zh-CN" sz="18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048613" name="Text Placeholder 6"/>
          <p:cNvSpPr txBox="1"/>
          <p:nvPr/>
        </p:nvSpPr>
        <p:spPr>
          <a:xfrm>
            <a:off x="6603723" y="3716384"/>
            <a:ext cx="2417942" cy="1196085"/>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8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指将环境管理台账以文字和数据的形式记录并</a:t>
            </a:r>
            <a:r>
              <a:rPr lang="zh-CN" altLang="en-US" sz="1800" dirty="0" smtClean="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保存在</a:t>
            </a:r>
            <a:r>
              <a:rPr lang="zh-CN" altLang="en-US" sz="18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磁盘、硬盘、光盘等电子存储介质内的形式。</a:t>
            </a:r>
            <a:endParaRPr lang="en-US" altLang="zh-CN" sz="18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048614" name="Text Placeholder 6"/>
          <p:cNvSpPr txBox="1"/>
          <p:nvPr/>
        </p:nvSpPr>
        <p:spPr>
          <a:xfrm>
            <a:off x="9268017" y="3542869"/>
            <a:ext cx="2417942" cy="1196085"/>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8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指排污单位提交执行报告的频次和时间要求。</a:t>
            </a:r>
            <a:endParaRPr lang="en-US" altLang="zh-CN" sz="18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048615" name="Text Placeholder 5"/>
          <p:cNvSpPr txBox="1"/>
          <p:nvPr/>
        </p:nvSpPr>
        <p:spPr>
          <a:xfrm>
            <a:off x="7167681" y="2160497"/>
            <a:ext cx="1283156" cy="411305"/>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2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电子化存储</a:t>
            </a:r>
          </a:p>
        </p:txBody>
      </p:sp>
      <p:sp>
        <p:nvSpPr>
          <p:cNvPr id="1048616" name="Shape 1475"/>
          <p:cNvSpPr/>
          <p:nvPr/>
        </p:nvSpPr>
        <p:spPr>
          <a:xfrm>
            <a:off x="6803515" y="1518611"/>
            <a:ext cx="499886" cy="49988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lumMod val="75000"/>
            </a:schemeClr>
          </a:solidFill>
          <a:ln w="12700">
            <a:miter lim="400000"/>
          </a:ln>
        </p:spPr>
        <p:txBody>
          <a:bodyPr lIns="20084" tIns="20084" rIns="20084" bIns="20084" anchor="ctr"/>
          <a:lstStyle/>
          <a:p>
            <a:pPr lvl="0">
              <a:lnSpc>
                <a:spcPct val="120000"/>
              </a:lnSpc>
            </a:pPr>
            <a:endParaRPr sz="24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048617" name="Shape 1480"/>
          <p:cNvSpPr/>
          <p:nvPr/>
        </p:nvSpPr>
        <p:spPr>
          <a:xfrm>
            <a:off x="6954862" y="1648386"/>
            <a:ext cx="196517" cy="196503"/>
          </a:xfrm>
          <a:custGeom>
            <a:avLst/>
            <a:gdLst/>
            <a:ahLst/>
            <a:cxnLst>
              <a:cxn ang="0">
                <a:pos x="wd2" y="hd2"/>
              </a:cxn>
              <a:cxn ang="5400000">
                <a:pos x="wd2" y="hd2"/>
              </a:cxn>
              <a:cxn ang="10800000">
                <a:pos x="wd2" y="hd2"/>
              </a:cxn>
              <a:cxn ang="16200000">
                <a:pos x="wd2" y="hd2"/>
              </a:cxn>
            </a:cxnLst>
            <a:rect l="0" t="0" r="r" b="b"/>
            <a:pathLst>
              <a:path w="21600" h="21600" extrusionOk="0">
                <a:moveTo>
                  <a:pt x="18843" y="20435"/>
                </a:moveTo>
                <a:cubicBezTo>
                  <a:pt x="17964" y="20435"/>
                  <a:pt x="17252" y="19721"/>
                  <a:pt x="17252" y="18844"/>
                </a:cubicBezTo>
                <a:cubicBezTo>
                  <a:pt x="17252" y="17964"/>
                  <a:pt x="17964" y="17253"/>
                  <a:pt x="18843" y="17253"/>
                </a:cubicBezTo>
                <a:cubicBezTo>
                  <a:pt x="19721" y="17253"/>
                  <a:pt x="20434" y="17964"/>
                  <a:pt x="20434" y="18844"/>
                </a:cubicBezTo>
                <a:cubicBezTo>
                  <a:pt x="20434" y="19721"/>
                  <a:pt x="19721" y="20435"/>
                  <a:pt x="18843" y="20435"/>
                </a:cubicBezTo>
                <a:close/>
                <a:moveTo>
                  <a:pt x="12390" y="18844"/>
                </a:moveTo>
                <a:cubicBezTo>
                  <a:pt x="12390" y="19721"/>
                  <a:pt x="11679" y="20435"/>
                  <a:pt x="10801" y="20435"/>
                </a:cubicBezTo>
                <a:cubicBezTo>
                  <a:pt x="9922" y="20435"/>
                  <a:pt x="9210" y="19721"/>
                  <a:pt x="9210" y="18844"/>
                </a:cubicBezTo>
                <a:cubicBezTo>
                  <a:pt x="9210" y="17964"/>
                  <a:pt x="9922" y="17253"/>
                  <a:pt x="10801" y="17253"/>
                </a:cubicBezTo>
                <a:cubicBezTo>
                  <a:pt x="11679" y="17253"/>
                  <a:pt x="12390" y="17964"/>
                  <a:pt x="12390" y="18844"/>
                </a:cubicBezTo>
                <a:close/>
                <a:moveTo>
                  <a:pt x="9210" y="2756"/>
                </a:moveTo>
                <a:cubicBezTo>
                  <a:pt x="9210" y="1879"/>
                  <a:pt x="9922" y="1165"/>
                  <a:pt x="10801" y="1165"/>
                </a:cubicBezTo>
                <a:cubicBezTo>
                  <a:pt x="11679" y="1165"/>
                  <a:pt x="12390" y="1879"/>
                  <a:pt x="12390" y="2756"/>
                </a:cubicBezTo>
                <a:cubicBezTo>
                  <a:pt x="12390" y="3636"/>
                  <a:pt x="11679" y="4347"/>
                  <a:pt x="10801" y="4347"/>
                </a:cubicBezTo>
                <a:cubicBezTo>
                  <a:pt x="9922" y="4347"/>
                  <a:pt x="9210" y="3636"/>
                  <a:pt x="9210" y="2756"/>
                </a:cubicBezTo>
                <a:close/>
                <a:moveTo>
                  <a:pt x="4348" y="18844"/>
                </a:moveTo>
                <a:cubicBezTo>
                  <a:pt x="4348" y="19721"/>
                  <a:pt x="3636" y="20435"/>
                  <a:pt x="2757" y="20435"/>
                </a:cubicBezTo>
                <a:cubicBezTo>
                  <a:pt x="1879" y="20435"/>
                  <a:pt x="1168" y="19721"/>
                  <a:pt x="1168" y="18844"/>
                </a:cubicBezTo>
                <a:cubicBezTo>
                  <a:pt x="1168" y="17964"/>
                  <a:pt x="1879" y="17253"/>
                  <a:pt x="2757" y="17253"/>
                </a:cubicBezTo>
                <a:cubicBezTo>
                  <a:pt x="3636" y="17253"/>
                  <a:pt x="4348" y="17964"/>
                  <a:pt x="4348" y="18844"/>
                </a:cubicBezTo>
                <a:close/>
                <a:moveTo>
                  <a:pt x="19934" y="16312"/>
                </a:moveTo>
                <a:lnTo>
                  <a:pt x="19934" y="13672"/>
                </a:lnTo>
                <a:cubicBezTo>
                  <a:pt x="19934" y="12078"/>
                  <a:pt x="18879" y="9707"/>
                  <a:pt x="15971" y="9707"/>
                </a:cubicBezTo>
                <a:lnTo>
                  <a:pt x="13673" y="9707"/>
                </a:lnTo>
                <a:cubicBezTo>
                  <a:pt x="12050" y="9707"/>
                  <a:pt x="11899" y="8913"/>
                  <a:pt x="11892" y="8503"/>
                </a:cubicBezTo>
                <a:lnTo>
                  <a:pt x="11892" y="5288"/>
                </a:lnTo>
                <a:cubicBezTo>
                  <a:pt x="12872" y="4867"/>
                  <a:pt x="13558" y="3893"/>
                  <a:pt x="13558" y="2756"/>
                </a:cubicBezTo>
                <a:cubicBezTo>
                  <a:pt x="13558" y="1234"/>
                  <a:pt x="12323" y="0"/>
                  <a:pt x="10801" y="0"/>
                </a:cubicBezTo>
                <a:cubicBezTo>
                  <a:pt x="9277" y="0"/>
                  <a:pt x="8043" y="1234"/>
                  <a:pt x="8043" y="2756"/>
                </a:cubicBezTo>
                <a:cubicBezTo>
                  <a:pt x="8043" y="3893"/>
                  <a:pt x="8730" y="4867"/>
                  <a:pt x="9709" y="5288"/>
                </a:cubicBezTo>
                <a:lnTo>
                  <a:pt x="9709" y="8503"/>
                </a:lnTo>
                <a:cubicBezTo>
                  <a:pt x="9709" y="8799"/>
                  <a:pt x="9623" y="9707"/>
                  <a:pt x="7927" y="9707"/>
                </a:cubicBezTo>
                <a:lnTo>
                  <a:pt x="5631" y="9707"/>
                </a:lnTo>
                <a:cubicBezTo>
                  <a:pt x="2723" y="9707"/>
                  <a:pt x="1666" y="12078"/>
                  <a:pt x="1666" y="13672"/>
                </a:cubicBezTo>
                <a:lnTo>
                  <a:pt x="1666" y="16312"/>
                </a:lnTo>
                <a:cubicBezTo>
                  <a:pt x="686" y="16733"/>
                  <a:pt x="0" y="17707"/>
                  <a:pt x="0" y="18844"/>
                </a:cubicBezTo>
                <a:cubicBezTo>
                  <a:pt x="0" y="20366"/>
                  <a:pt x="1235" y="21600"/>
                  <a:pt x="2757" y="21600"/>
                </a:cubicBezTo>
                <a:cubicBezTo>
                  <a:pt x="4280" y="21600"/>
                  <a:pt x="5516" y="20366"/>
                  <a:pt x="5516" y="18844"/>
                </a:cubicBezTo>
                <a:cubicBezTo>
                  <a:pt x="5516" y="17707"/>
                  <a:pt x="4828" y="16733"/>
                  <a:pt x="3849" y="16312"/>
                </a:cubicBezTo>
                <a:lnTo>
                  <a:pt x="3849" y="13672"/>
                </a:lnTo>
                <a:cubicBezTo>
                  <a:pt x="3849" y="13376"/>
                  <a:pt x="3935" y="11890"/>
                  <a:pt x="5631" y="11890"/>
                </a:cubicBezTo>
                <a:lnTo>
                  <a:pt x="7927" y="11890"/>
                </a:lnTo>
                <a:cubicBezTo>
                  <a:pt x="8626" y="11890"/>
                  <a:pt x="9214" y="11785"/>
                  <a:pt x="9709" y="11608"/>
                </a:cubicBezTo>
                <a:lnTo>
                  <a:pt x="9709" y="16312"/>
                </a:lnTo>
                <a:cubicBezTo>
                  <a:pt x="8730" y="16733"/>
                  <a:pt x="8043" y="17707"/>
                  <a:pt x="8043" y="18844"/>
                </a:cubicBezTo>
                <a:cubicBezTo>
                  <a:pt x="8043" y="20366"/>
                  <a:pt x="9277" y="21600"/>
                  <a:pt x="10801" y="21600"/>
                </a:cubicBezTo>
                <a:cubicBezTo>
                  <a:pt x="12323" y="21600"/>
                  <a:pt x="13558" y="20366"/>
                  <a:pt x="13558" y="18844"/>
                </a:cubicBezTo>
                <a:cubicBezTo>
                  <a:pt x="13558" y="17707"/>
                  <a:pt x="12872" y="16733"/>
                  <a:pt x="11892" y="16312"/>
                </a:cubicBezTo>
                <a:lnTo>
                  <a:pt x="11892" y="11608"/>
                </a:lnTo>
                <a:cubicBezTo>
                  <a:pt x="12388" y="11785"/>
                  <a:pt x="12975" y="11890"/>
                  <a:pt x="13673" y="11890"/>
                </a:cubicBezTo>
                <a:lnTo>
                  <a:pt x="15971" y="11890"/>
                </a:lnTo>
                <a:cubicBezTo>
                  <a:pt x="17592" y="11890"/>
                  <a:pt x="17743" y="13263"/>
                  <a:pt x="17751" y="13672"/>
                </a:cubicBezTo>
                <a:lnTo>
                  <a:pt x="17751" y="16312"/>
                </a:lnTo>
                <a:cubicBezTo>
                  <a:pt x="16772" y="16733"/>
                  <a:pt x="16086" y="17707"/>
                  <a:pt x="16086" y="18844"/>
                </a:cubicBezTo>
                <a:cubicBezTo>
                  <a:pt x="16086" y="20366"/>
                  <a:pt x="17320" y="21600"/>
                  <a:pt x="18843" y="21600"/>
                </a:cubicBezTo>
                <a:cubicBezTo>
                  <a:pt x="20366" y="21600"/>
                  <a:pt x="21600" y="20366"/>
                  <a:pt x="21600" y="18844"/>
                </a:cubicBezTo>
                <a:cubicBezTo>
                  <a:pt x="21600" y="17707"/>
                  <a:pt x="20914" y="16733"/>
                  <a:pt x="19934" y="16312"/>
                </a:cubicBezTo>
                <a:close/>
              </a:path>
            </a:pathLst>
          </a:custGeom>
          <a:solidFill>
            <a:schemeClr val="bg1"/>
          </a:solidFill>
          <a:ln w="12700">
            <a:miter lim="400000"/>
          </a:ln>
        </p:spPr>
        <p:txBody>
          <a:bodyPr lIns="0" tIns="0" rIns="0" bIns="0" anchor="ctr"/>
          <a:lstStyle/>
          <a:p>
            <a:pPr lvl="0">
              <a:lnSpc>
                <a:spcPct val="120000"/>
              </a:lnSpc>
            </a:pPr>
            <a:endParaRPr sz="2400">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45733"/>
                                        </p:tgtEl>
                                        <p:attrNameLst>
                                          <p:attrName>style.visibility</p:attrName>
                                        </p:attrNameLst>
                                      </p:cBhvr>
                                      <p:to>
                                        <p:strVal val="visible"/>
                                      </p:to>
                                    </p:set>
                                    <p:animEffect transition="in" filter="wipe(up)">
                                      <p:cBhvr>
                                        <p:cTn id="7" dur="500"/>
                                        <p:tgtEl>
                                          <p:spTgt spid="314573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48597"/>
                                        </p:tgtEl>
                                        <p:attrNameLst>
                                          <p:attrName>style.visibility</p:attrName>
                                        </p:attrNameLst>
                                      </p:cBhvr>
                                      <p:to>
                                        <p:strVal val="visible"/>
                                      </p:to>
                                    </p:set>
                                    <p:animEffect transition="in" filter="fade">
                                      <p:cBhvr>
                                        <p:cTn id="11" dur="500"/>
                                        <p:tgtEl>
                                          <p:spTgt spid="104859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48608">
                                            <p:txEl>
                                              <p:pRg st="0" end="0"/>
                                            </p:txEl>
                                          </p:spTgt>
                                        </p:tgtEl>
                                        <p:attrNameLst>
                                          <p:attrName>style.visibility</p:attrName>
                                        </p:attrNameLst>
                                      </p:cBhvr>
                                      <p:to>
                                        <p:strVal val="visible"/>
                                      </p:to>
                                    </p:set>
                                    <p:animEffect transition="in" filter="fade">
                                      <p:cBhvr>
                                        <p:cTn id="15" dur="500"/>
                                        <p:tgtEl>
                                          <p:spTgt spid="1048608">
                                            <p:txEl>
                                              <p:pRg st="0" end="0"/>
                                            </p:txEl>
                                          </p:spTgt>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62"/>
                                        </p:tgtEl>
                                        <p:attrNameLst>
                                          <p:attrName>style.visibility</p:attrName>
                                        </p:attrNameLst>
                                      </p:cBhvr>
                                      <p:to>
                                        <p:strVal val="visible"/>
                                      </p:to>
                                    </p:set>
                                    <p:anim calcmode="lin" valueType="num">
                                      <p:cBhvr>
                                        <p:cTn id="19" dur="500" fill="hold"/>
                                        <p:tgtEl>
                                          <p:spTgt spid="162"/>
                                        </p:tgtEl>
                                        <p:attrNameLst>
                                          <p:attrName>ppt_w</p:attrName>
                                        </p:attrNameLst>
                                      </p:cBhvr>
                                      <p:tavLst>
                                        <p:tav tm="0">
                                          <p:val>
                                            <p:fltVal val="0"/>
                                          </p:val>
                                        </p:tav>
                                        <p:tav tm="100000">
                                          <p:val>
                                            <p:strVal val="#ppt_w"/>
                                          </p:val>
                                        </p:tav>
                                      </p:tavLst>
                                    </p:anim>
                                    <p:anim calcmode="lin" valueType="num">
                                      <p:cBhvr>
                                        <p:cTn id="20" dur="500" fill="hold"/>
                                        <p:tgtEl>
                                          <p:spTgt spid="162"/>
                                        </p:tgtEl>
                                        <p:attrNameLst>
                                          <p:attrName>ppt_h</p:attrName>
                                        </p:attrNameLst>
                                      </p:cBhvr>
                                      <p:tavLst>
                                        <p:tav tm="0">
                                          <p:val>
                                            <p:fltVal val="0"/>
                                          </p:val>
                                        </p:tav>
                                        <p:tav tm="100000">
                                          <p:val>
                                            <p:strVal val="#ppt_h"/>
                                          </p:val>
                                        </p:tav>
                                      </p:tavLst>
                                    </p:anim>
                                    <p:animEffect transition="in" filter="fade">
                                      <p:cBhvr>
                                        <p:cTn id="21" dur="500"/>
                                        <p:tgtEl>
                                          <p:spTgt spid="162"/>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048593"/>
                                        </p:tgtEl>
                                        <p:attrNameLst>
                                          <p:attrName>style.visibility</p:attrName>
                                        </p:attrNameLst>
                                      </p:cBhvr>
                                      <p:to>
                                        <p:strVal val="visible"/>
                                      </p:to>
                                    </p:set>
                                    <p:animEffect transition="in" filter="wipe(up)">
                                      <p:cBhvr>
                                        <p:cTn id="25" dur="500"/>
                                        <p:tgtEl>
                                          <p:spTgt spid="1048593"/>
                                        </p:tgtEl>
                                      </p:cBhvr>
                                    </p:animEffect>
                                  </p:childTnLst>
                                </p:cTn>
                              </p:par>
                            </p:childTnLst>
                          </p:cTn>
                        </p:par>
                        <p:par>
                          <p:cTn id="26" fill="hold">
                            <p:stCondLst>
                              <p:cond delay="2500"/>
                            </p:stCondLst>
                            <p:childTnLst>
                              <p:par>
                                <p:cTn id="27" presetID="18" presetClass="entr" presetSubtype="6" fill="hold" grpId="0" nodeType="afterEffect">
                                  <p:stCondLst>
                                    <p:cond delay="0"/>
                                  </p:stCondLst>
                                  <p:childTnLst>
                                    <p:set>
                                      <p:cBhvr>
                                        <p:cTn id="28" dur="1" fill="hold">
                                          <p:stCondLst>
                                            <p:cond delay="0"/>
                                          </p:stCondLst>
                                        </p:cTn>
                                        <p:tgtEl>
                                          <p:spTgt spid="1048609">
                                            <p:txEl>
                                              <p:pRg st="0" end="0"/>
                                            </p:txEl>
                                          </p:spTgt>
                                        </p:tgtEl>
                                        <p:attrNameLst>
                                          <p:attrName>style.visibility</p:attrName>
                                        </p:attrNameLst>
                                      </p:cBhvr>
                                      <p:to>
                                        <p:strVal val="visible"/>
                                      </p:to>
                                    </p:set>
                                    <p:animEffect transition="in" filter="strips(downRight)">
                                      <p:cBhvr>
                                        <p:cTn id="29" dur="500"/>
                                        <p:tgtEl>
                                          <p:spTgt spid="1048609">
                                            <p:txEl>
                                              <p:pRg st="0" end="0"/>
                                            </p:txEl>
                                          </p:spTgt>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048600"/>
                                        </p:tgtEl>
                                        <p:attrNameLst>
                                          <p:attrName>style.visibility</p:attrName>
                                        </p:attrNameLst>
                                      </p:cBhvr>
                                      <p:to>
                                        <p:strVal val="visible"/>
                                      </p:to>
                                    </p:set>
                                    <p:animEffect transition="in" filter="fade">
                                      <p:cBhvr>
                                        <p:cTn id="33" dur="500"/>
                                        <p:tgtEl>
                                          <p:spTgt spid="1048600"/>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1048610"/>
                                        </p:tgtEl>
                                        <p:attrNameLst>
                                          <p:attrName>style.visibility</p:attrName>
                                        </p:attrNameLst>
                                      </p:cBhvr>
                                      <p:to>
                                        <p:strVal val="visible"/>
                                      </p:to>
                                    </p:set>
                                    <p:animEffect transition="in" filter="fade">
                                      <p:cBhvr>
                                        <p:cTn id="37" dur="500"/>
                                        <p:tgtEl>
                                          <p:spTgt spid="1048610"/>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163"/>
                                        </p:tgtEl>
                                        <p:attrNameLst>
                                          <p:attrName>style.visibility</p:attrName>
                                        </p:attrNameLst>
                                      </p:cBhvr>
                                      <p:to>
                                        <p:strVal val="visible"/>
                                      </p:to>
                                    </p:set>
                                    <p:anim calcmode="lin" valueType="num">
                                      <p:cBhvr>
                                        <p:cTn id="41" dur="500" fill="hold"/>
                                        <p:tgtEl>
                                          <p:spTgt spid="163"/>
                                        </p:tgtEl>
                                        <p:attrNameLst>
                                          <p:attrName>ppt_w</p:attrName>
                                        </p:attrNameLst>
                                      </p:cBhvr>
                                      <p:tavLst>
                                        <p:tav tm="0">
                                          <p:val>
                                            <p:fltVal val="0"/>
                                          </p:val>
                                        </p:tav>
                                        <p:tav tm="100000">
                                          <p:val>
                                            <p:strVal val="#ppt_w"/>
                                          </p:val>
                                        </p:tav>
                                      </p:tavLst>
                                    </p:anim>
                                    <p:anim calcmode="lin" valueType="num">
                                      <p:cBhvr>
                                        <p:cTn id="42" dur="500" fill="hold"/>
                                        <p:tgtEl>
                                          <p:spTgt spid="163"/>
                                        </p:tgtEl>
                                        <p:attrNameLst>
                                          <p:attrName>ppt_h</p:attrName>
                                        </p:attrNameLst>
                                      </p:cBhvr>
                                      <p:tavLst>
                                        <p:tav tm="0">
                                          <p:val>
                                            <p:fltVal val="0"/>
                                          </p:val>
                                        </p:tav>
                                        <p:tav tm="100000">
                                          <p:val>
                                            <p:strVal val="#ppt_h"/>
                                          </p:val>
                                        </p:tav>
                                      </p:tavLst>
                                    </p:anim>
                                    <p:animEffect transition="in" filter="fade">
                                      <p:cBhvr>
                                        <p:cTn id="43" dur="500"/>
                                        <p:tgtEl>
                                          <p:spTgt spid="163"/>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1048594"/>
                                        </p:tgtEl>
                                        <p:attrNameLst>
                                          <p:attrName>style.visibility</p:attrName>
                                        </p:attrNameLst>
                                      </p:cBhvr>
                                      <p:to>
                                        <p:strVal val="visible"/>
                                      </p:to>
                                    </p:set>
                                    <p:animEffect transition="in" filter="wipe(up)">
                                      <p:cBhvr>
                                        <p:cTn id="47" dur="500"/>
                                        <p:tgtEl>
                                          <p:spTgt spid="1048594"/>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1048612"/>
                                        </p:tgtEl>
                                        <p:attrNameLst>
                                          <p:attrName>style.visibility</p:attrName>
                                        </p:attrNameLst>
                                      </p:cBhvr>
                                      <p:to>
                                        <p:strVal val="visible"/>
                                      </p:to>
                                    </p:set>
                                    <p:animEffect transition="in" filter="strips(downRight)">
                                      <p:cBhvr>
                                        <p:cTn id="51" dur="500"/>
                                        <p:tgtEl>
                                          <p:spTgt spid="1048612"/>
                                        </p:tgtEl>
                                      </p:cBhvr>
                                    </p:animEffect>
                                  </p:childTnLst>
                                </p:cTn>
                              </p:par>
                            </p:childTnLst>
                          </p:cTn>
                        </p:par>
                        <p:par>
                          <p:cTn id="52" fill="hold">
                            <p:stCondLst>
                              <p:cond delay="5500"/>
                            </p:stCondLst>
                            <p:childTnLst>
                              <p:par>
                                <p:cTn id="53" presetID="10" presetClass="entr" presetSubtype="0" fill="hold" grpId="0" nodeType="afterEffect">
                                  <p:stCondLst>
                                    <p:cond delay="0"/>
                                  </p:stCondLst>
                                  <p:childTnLst>
                                    <p:set>
                                      <p:cBhvr>
                                        <p:cTn id="54" dur="1" fill="hold">
                                          <p:stCondLst>
                                            <p:cond delay="0"/>
                                          </p:stCondLst>
                                        </p:cTn>
                                        <p:tgtEl>
                                          <p:spTgt spid="1048601"/>
                                        </p:tgtEl>
                                        <p:attrNameLst>
                                          <p:attrName>style.visibility</p:attrName>
                                        </p:attrNameLst>
                                      </p:cBhvr>
                                      <p:to>
                                        <p:strVal val="visible"/>
                                      </p:to>
                                    </p:set>
                                    <p:animEffect transition="in" filter="fade">
                                      <p:cBhvr>
                                        <p:cTn id="55" dur="500"/>
                                        <p:tgtEl>
                                          <p:spTgt spid="1048601"/>
                                        </p:tgtEl>
                                      </p:cBhvr>
                                    </p:animEffect>
                                  </p:childTnLst>
                                </p:cTn>
                              </p:par>
                            </p:childTnLst>
                          </p:cTn>
                        </p:par>
                        <p:par>
                          <p:cTn id="56" fill="hold">
                            <p:stCondLst>
                              <p:cond delay="6000"/>
                            </p:stCondLst>
                            <p:childTnLst>
                              <p:par>
                                <p:cTn id="57" presetID="10" presetClass="entr" presetSubtype="0" fill="hold" grpId="0" nodeType="afterEffect">
                                  <p:stCondLst>
                                    <p:cond delay="0"/>
                                  </p:stCondLst>
                                  <p:childTnLst>
                                    <p:set>
                                      <p:cBhvr>
                                        <p:cTn id="58" dur="1" fill="hold">
                                          <p:stCondLst>
                                            <p:cond delay="0"/>
                                          </p:stCondLst>
                                        </p:cTn>
                                        <p:tgtEl>
                                          <p:spTgt spid="1048615"/>
                                        </p:tgtEl>
                                        <p:attrNameLst>
                                          <p:attrName>style.visibility</p:attrName>
                                        </p:attrNameLst>
                                      </p:cBhvr>
                                      <p:to>
                                        <p:strVal val="visible"/>
                                      </p:to>
                                    </p:set>
                                    <p:animEffect transition="in" filter="fade">
                                      <p:cBhvr>
                                        <p:cTn id="59" dur="500"/>
                                        <p:tgtEl>
                                          <p:spTgt spid="1048615"/>
                                        </p:tgtEl>
                                      </p:cBhvr>
                                    </p:animEffect>
                                  </p:childTnLst>
                                </p:cTn>
                              </p:par>
                            </p:childTnLst>
                          </p:cTn>
                        </p:par>
                        <p:par>
                          <p:cTn id="60" fill="hold">
                            <p:stCondLst>
                              <p:cond delay="6500"/>
                            </p:stCondLst>
                            <p:childTnLst>
                              <p:par>
                                <p:cTn id="61" presetID="10" presetClass="entr" presetSubtype="0" fill="hold" grpId="0" nodeType="afterEffect">
                                  <p:stCondLst>
                                    <p:cond delay="0"/>
                                  </p:stCondLst>
                                  <p:childTnLst>
                                    <p:set>
                                      <p:cBhvr>
                                        <p:cTn id="62" dur="1" fill="hold">
                                          <p:stCondLst>
                                            <p:cond delay="0"/>
                                          </p:stCondLst>
                                        </p:cTn>
                                        <p:tgtEl>
                                          <p:spTgt spid="1048616"/>
                                        </p:tgtEl>
                                        <p:attrNameLst>
                                          <p:attrName>style.visibility</p:attrName>
                                        </p:attrNameLst>
                                      </p:cBhvr>
                                      <p:to>
                                        <p:strVal val="visible"/>
                                      </p:to>
                                    </p:set>
                                    <p:animEffect transition="in" filter="fade">
                                      <p:cBhvr>
                                        <p:cTn id="63" dur="500"/>
                                        <p:tgtEl>
                                          <p:spTgt spid="104861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048617"/>
                                        </p:tgtEl>
                                        <p:attrNameLst>
                                          <p:attrName>style.visibility</p:attrName>
                                        </p:attrNameLst>
                                      </p:cBhvr>
                                      <p:to>
                                        <p:strVal val="visible"/>
                                      </p:to>
                                    </p:set>
                                    <p:animEffect transition="in" filter="fade">
                                      <p:cBhvr>
                                        <p:cTn id="66" dur="500"/>
                                        <p:tgtEl>
                                          <p:spTgt spid="1048617"/>
                                        </p:tgtEl>
                                      </p:cBhvr>
                                    </p:animEffect>
                                  </p:childTnLst>
                                </p:cTn>
                              </p:par>
                            </p:childTnLst>
                          </p:cTn>
                        </p:par>
                        <p:par>
                          <p:cTn id="67" fill="hold">
                            <p:stCondLst>
                              <p:cond delay="7000"/>
                            </p:stCondLst>
                            <p:childTnLst>
                              <p:par>
                                <p:cTn id="68" presetID="22" presetClass="entr" presetSubtype="1" fill="hold" grpId="0" nodeType="afterEffect">
                                  <p:stCondLst>
                                    <p:cond delay="0"/>
                                  </p:stCondLst>
                                  <p:childTnLst>
                                    <p:set>
                                      <p:cBhvr>
                                        <p:cTn id="69" dur="1" fill="hold">
                                          <p:stCondLst>
                                            <p:cond delay="0"/>
                                          </p:stCondLst>
                                        </p:cTn>
                                        <p:tgtEl>
                                          <p:spTgt spid="1048595"/>
                                        </p:tgtEl>
                                        <p:attrNameLst>
                                          <p:attrName>style.visibility</p:attrName>
                                        </p:attrNameLst>
                                      </p:cBhvr>
                                      <p:to>
                                        <p:strVal val="visible"/>
                                      </p:to>
                                    </p:set>
                                    <p:animEffect transition="in" filter="wipe(up)">
                                      <p:cBhvr>
                                        <p:cTn id="70" dur="500"/>
                                        <p:tgtEl>
                                          <p:spTgt spid="1048595"/>
                                        </p:tgtEl>
                                      </p:cBhvr>
                                    </p:animEffect>
                                  </p:childTnLst>
                                </p:cTn>
                              </p:par>
                            </p:childTnLst>
                          </p:cTn>
                        </p:par>
                        <p:par>
                          <p:cTn id="71" fill="hold">
                            <p:stCondLst>
                              <p:cond delay="7500"/>
                            </p:stCondLst>
                            <p:childTnLst>
                              <p:par>
                                <p:cTn id="72" presetID="18" presetClass="entr" presetSubtype="6" fill="hold" grpId="0" nodeType="afterEffect">
                                  <p:stCondLst>
                                    <p:cond delay="0"/>
                                  </p:stCondLst>
                                  <p:childTnLst>
                                    <p:set>
                                      <p:cBhvr>
                                        <p:cTn id="73" dur="1" fill="hold">
                                          <p:stCondLst>
                                            <p:cond delay="0"/>
                                          </p:stCondLst>
                                        </p:cTn>
                                        <p:tgtEl>
                                          <p:spTgt spid="1048613"/>
                                        </p:tgtEl>
                                        <p:attrNameLst>
                                          <p:attrName>style.visibility</p:attrName>
                                        </p:attrNameLst>
                                      </p:cBhvr>
                                      <p:to>
                                        <p:strVal val="visible"/>
                                      </p:to>
                                    </p:set>
                                    <p:animEffect transition="in" filter="strips(downRight)">
                                      <p:cBhvr>
                                        <p:cTn id="74" dur="500"/>
                                        <p:tgtEl>
                                          <p:spTgt spid="1048613"/>
                                        </p:tgtEl>
                                      </p:cBhvr>
                                    </p:animEffect>
                                  </p:childTnLst>
                                </p:cTn>
                              </p:par>
                            </p:childTnLst>
                          </p:cTn>
                        </p:par>
                        <p:par>
                          <p:cTn id="75" fill="hold">
                            <p:stCondLst>
                              <p:cond delay="8000"/>
                            </p:stCondLst>
                            <p:childTnLst>
                              <p:par>
                                <p:cTn id="76" presetID="10" presetClass="entr" presetSubtype="0" fill="hold" grpId="0" nodeType="afterEffect">
                                  <p:stCondLst>
                                    <p:cond delay="0"/>
                                  </p:stCondLst>
                                  <p:childTnLst>
                                    <p:set>
                                      <p:cBhvr>
                                        <p:cTn id="77" dur="1" fill="hold">
                                          <p:stCondLst>
                                            <p:cond delay="0"/>
                                          </p:stCondLst>
                                        </p:cTn>
                                        <p:tgtEl>
                                          <p:spTgt spid="1048602"/>
                                        </p:tgtEl>
                                        <p:attrNameLst>
                                          <p:attrName>style.visibility</p:attrName>
                                        </p:attrNameLst>
                                      </p:cBhvr>
                                      <p:to>
                                        <p:strVal val="visible"/>
                                      </p:to>
                                    </p:set>
                                    <p:animEffect transition="in" filter="fade">
                                      <p:cBhvr>
                                        <p:cTn id="78" dur="500"/>
                                        <p:tgtEl>
                                          <p:spTgt spid="1048602"/>
                                        </p:tgtEl>
                                      </p:cBhvr>
                                    </p:animEffect>
                                  </p:childTnLst>
                                </p:cTn>
                              </p:par>
                            </p:childTnLst>
                          </p:cTn>
                        </p:par>
                        <p:par>
                          <p:cTn id="79" fill="hold">
                            <p:stCondLst>
                              <p:cond delay="8500"/>
                            </p:stCondLst>
                            <p:childTnLst>
                              <p:par>
                                <p:cTn id="80" presetID="10" presetClass="entr" presetSubtype="0" fill="hold" grpId="0" nodeType="afterEffect">
                                  <p:stCondLst>
                                    <p:cond delay="0"/>
                                  </p:stCondLst>
                                  <p:childTnLst>
                                    <p:set>
                                      <p:cBhvr>
                                        <p:cTn id="81" dur="1" fill="hold">
                                          <p:stCondLst>
                                            <p:cond delay="0"/>
                                          </p:stCondLst>
                                        </p:cTn>
                                        <p:tgtEl>
                                          <p:spTgt spid="1048611"/>
                                        </p:tgtEl>
                                        <p:attrNameLst>
                                          <p:attrName>style.visibility</p:attrName>
                                        </p:attrNameLst>
                                      </p:cBhvr>
                                      <p:to>
                                        <p:strVal val="visible"/>
                                      </p:to>
                                    </p:set>
                                    <p:animEffect transition="in" filter="fade">
                                      <p:cBhvr>
                                        <p:cTn id="82" dur="500"/>
                                        <p:tgtEl>
                                          <p:spTgt spid="1048611"/>
                                        </p:tgtEl>
                                      </p:cBhvr>
                                    </p:animEffect>
                                  </p:childTnLst>
                                </p:cTn>
                              </p:par>
                            </p:childTnLst>
                          </p:cTn>
                        </p:par>
                        <p:par>
                          <p:cTn id="83" fill="hold">
                            <p:stCondLst>
                              <p:cond delay="9000"/>
                            </p:stCondLst>
                            <p:childTnLst>
                              <p:par>
                                <p:cTn id="84" presetID="53" presetClass="entr" presetSubtype="16" fill="hold" nodeType="afterEffect">
                                  <p:stCondLst>
                                    <p:cond delay="0"/>
                                  </p:stCondLst>
                                  <p:childTnLst>
                                    <p:set>
                                      <p:cBhvr>
                                        <p:cTn id="85" dur="1" fill="hold">
                                          <p:stCondLst>
                                            <p:cond delay="0"/>
                                          </p:stCondLst>
                                        </p:cTn>
                                        <p:tgtEl>
                                          <p:spTgt spid="165"/>
                                        </p:tgtEl>
                                        <p:attrNameLst>
                                          <p:attrName>style.visibility</p:attrName>
                                        </p:attrNameLst>
                                      </p:cBhvr>
                                      <p:to>
                                        <p:strVal val="visible"/>
                                      </p:to>
                                    </p:set>
                                    <p:anim calcmode="lin" valueType="num">
                                      <p:cBhvr>
                                        <p:cTn id="86" dur="500" fill="hold"/>
                                        <p:tgtEl>
                                          <p:spTgt spid="165"/>
                                        </p:tgtEl>
                                        <p:attrNameLst>
                                          <p:attrName>ppt_w</p:attrName>
                                        </p:attrNameLst>
                                      </p:cBhvr>
                                      <p:tavLst>
                                        <p:tav tm="0">
                                          <p:val>
                                            <p:fltVal val="0"/>
                                          </p:val>
                                        </p:tav>
                                        <p:tav tm="100000">
                                          <p:val>
                                            <p:strVal val="#ppt_w"/>
                                          </p:val>
                                        </p:tav>
                                      </p:tavLst>
                                    </p:anim>
                                    <p:anim calcmode="lin" valueType="num">
                                      <p:cBhvr>
                                        <p:cTn id="87" dur="500" fill="hold"/>
                                        <p:tgtEl>
                                          <p:spTgt spid="165"/>
                                        </p:tgtEl>
                                        <p:attrNameLst>
                                          <p:attrName>ppt_h</p:attrName>
                                        </p:attrNameLst>
                                      </p:cBhvr>
                                      <p:tavLst>
                                        <p:tav tm="0">
                                          <p:val>
                                            <p:fltVal val="0"/>
                                          </p:val>
                                        </p:tav>
                                        <p:tav tm="100000">
                                          <p:val>
                                            <p:strVal val="#ppt_h"/>
                                          </p:val>
                                        </p:tav>
                                      </p:tavLst>
                                    </p:anim>
                                    <p:animEffect transition="in" filter="fade">
                                      <p:cBhvr>
                                        <p:cTn id="88" dur="500"/>
                                        <p:tgtEl>
                                          <p:spTgt spid="165"/>
                                        </p:tgtEl>
                                      </p:cBhvr>
                                    </p:animEffect>
                                  </p:childTnLst>
                                </p:cTn>
                              </p:par>
                            </p:childTnLst>
                          </p:cTn>
                        </p:par>
                        <p:par>
                          <p:cTn id="89" fill="hold">
                            <p:stCondLst>
                              <p:cond delay="9500"/>
                            </p:stCondLst>
                            <p:childTnLst>
                              <p:par>
                                <p:cTn id="90" presetID="22" presetClass="entr" presetSubtype="1" fill="hold" grpId="0" nodeType="afterEffect">
                                  <p:stCondLst>
                                    <p:cond delay="0"/>
                                  </p:stCondLst>
                                  <p:childTnLst>
                                    <p:set>
                                      <p:cBhvr>
                                        <p:cTn id="91" dur="1" fill="hold">
                                          <p:stCondLst>
                                            <p:cond delay="0"/>
                                          </p:stCondLst>
                                        </p:cTn>
                                        <p:tgtEl>
                                          <p:spTgt spid="1048596"/>
                                        </p:tgtEl>
                                        <p:attrNameLst>
                                          <p:attrName>style.visibility</p:attrName>
                                        </p:attrNameLst>
                                      </p:cBhvr>
                                      <p:to>
                                        <p:strVal val="visible"/>
                                      </p:to>
                                    </p:set>
                                    <p:animEffect transition="in" filter="wipe(up)">
                                      <p:cBhvr>
                                        <p:cTn id="92" dur="500"/>
                                        <p:tgtEl>
                                          <p:spTgt spid="1048596"/>
                                        </p:tgtEl>
                                      </p:cBhvr>
                                    </p:animEffect>
                                  </p:childTnLst>
                                </p:cTn>
                              </p:par>
                            </p:childTnLst>
                          </p:cTn>
                        </p:par>
                        <p:par>
                          <p:cTn id="93" fill="hold">
                            <p:stCondLst>
                              <p:cond delay="10000"/>
                            </p:stCondLst>
                            <p:childTnLst>
                              <p:par>
                                <p:cTn id="94" presetID="18" presetClass="entr" presetSubtype="6" fill="hold" grpId="0" nodeType="afterEffect">
                                  <p:stCondLst>
                                    <p:cond delay="0"/>
                                  </p:stCondLst>
                                  <p:childTnLst>
                                    <p:set>
                                      <p:cBhvr>
                                        <p:cTn id="95" dur="1" fill="hold">
                                          <p:stCondLst>
                                            <p:cond delay="0"/>
                                          </p:stCondLst>
                                        </p:cTn>
                                        <p:tgtEl>
                                          <p:spTgt spid="1048614"/>
                                        </p:tgtEl>
                                        <p:attrNameLst>
                                          <p:attrName>style.visibility</p:attrName>
                                        </p:attrNameLst>
                                      </p:cBhvr>
                                      <p:to>
                                        <p:strVal val="visible"/>
                                      </p:to>
                                    </p:set>
                                    <p:animEffect transition="in" filter="strips(downRight)">
                                      <p:cBhvr>
                                        <p:cTn id="96" dur="500"/>
                                        <p:tgtEl>
                                          <p:spTgt spid="1048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3" grpId="0" animBg="1"/>
      <p:bldP spid="1048594" grpId="0" animBg="1"/>
      <p:bldP spid="1048595" grpId="0" animBg="1"/>
      <p:bldP spid="1048596" grpId="0" animBg="1"/>
      <p:bldP spid="1048597" grpId="0" animBg="1"/>
      <p:bldP spid="1048600" grpId="0" animBg="1"/>
      <p:bldP spid="1048601" grpId="0" animBg="1"/>
      <p:bldP spid="1048602" grpId="0" animBg="1"/>
      <p:bldP spid="1048608" grpId="0" build="p"/>
      <p:bldP spid="1048609" grpId="0" build="p"/>
      <p:bldP spid="1048610" grpId="0"/>
      <p:bldP spid="1048611" grpId="0"/>
      <p:bldP spid="1048612" grpId="0"/>
      <p:bldP spid="1048613" grpId="0"/>
      <p:bldP spid="1048614" grpId="0"/>
      <p:bldP spid="1048615" grpId="0"/>
      <p:bldP spid="1048616" grpId="0" animBg="1"/>
      <p:bldP spid="10486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88" name="矩形 60"/>
          <p:cNvSpPr/>
          <p:nvPr/>
        </p:nvSpPr>
        <p:spPr>
          <a:xfrm>
            <a:off x="596729" y="15925"/>
            <a:ext cx="12262022" cy="586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8889" name="矩形 24"/>
          <p:cNvSpPr/>
          <p:nvPr/>
        </p:nvSpPr>
        <p:spPr>
          <a:xfrm>
            <a:off x="354" y="5341"/>
            <a:ext cx="594348"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8890" name="文本框 25"/>
          <p:cNvSpPr txBox="1"/>
          <p:nvPr/>
        </p:nvSpPr>
        <p:spPr>
          <a:xfrm>
            <a:off x="609668" y="124584"/>
            <a:ext cx="2243515" cy="373279"/>
          </a:xfrm>
          <a:prstGeom prst="rect">
            <a:avLst/>
          </a:prstGeom>
          <a:noFill/>
        </p:spPr>
        <p:txBody>
          <a:bodyPr wrap="none" lIns="0" tIns="0" rIns="0" bIns="0" rtlCol="0">
            <a:spAutoFit/>
          </a:bodyPr>
          <a:lstStyle/>
          <a:p>
            <a:pPr defTabSz="963930"/>
            <a:r>
              <a:rPr lang="en-US" altLang="zh-CN" sz="2400" b="1" dirty="0">
                <a:solidFill>
                  <a:schemeClr val="accent2"/>
                </a:solidFill>
                <a:latin typeface="微软雅黑" panose="020B0503020204020204" pitchFamily="34" charset="-122"/>
                <a:ea typeface="微软雅黑" panose="020B0503020204020204" pitchFamily="34" charset="-122"/>
                <a:cs typeface="+mn-ea"/>
                <a:sym typeface="+mn-lt"/>
              </a:rPr>
              <a:t>3  </a:t>
            </a:r>
            <a:r>
              <a:rPr lang="zh-CN" altLang="en-US" sz="2400" b="1" dirty="0">
                <a:solidFill>
                  <a:schemeClr val="accent2"/>
                </a:solidFill>
                <a:latin typeface="微软雅黑" panose="020B0503020204020204" pitchFamily="34" charset="-122"/>
                <a:ea typeface="微软雅黑" panose="020B0503020204020204" pitchFamily="34" charset="-122"/>
                <a:cs typeface="+mn-ea"/>
                <a:sym typeface="+mn-lt"/>
              </a:rPr>
              <a:t>标准主要内容</a:t>
            </a:r>
          </a:p>
        </p:txBody>
      </p:sp>
      <p:sp>
        <p:nvSpPr>
          <p:cNvPr id="1048891" name="文本框 25"/>
          <p:cNvSpPr txBox="1"/>
          <p:nvPr/>
        </p:nvSpPr>
        <p:spPr>
          <a:xfrm>
            <a:off x="131235" y="943521"/>
            <a:ext cx="369332" cy="4905051"/>
          </a:xfrm>
          <a:prstGeom prst="rect">
            <a:avLst/>
          </a:prstGeom>
          <a:noFill/>
        </p:spPr>
        <p:txBody>
          <a:bodyPr vert="eaVert" wrap="square" lIns="0" tIns="0" rIns="0" bIns="0" rtlCol="0">
            <a:spAutoFit/>
          </a:bodyPr>
          <a:lstStyle/>
          <a:p>
            <a:pPr defTabSz="963930"/>
            <a:r>
              <a:rPr lang="zh-CN" altLang="en-US" sz="2400" dirty="0">
                <a:solidFill>
                  <a:schemeClr val="accent2"/>
                </a:solidFill>
                <a:latin typeface="微软雅黑" panose="020B0503020204020204" pitchFamily="34" charset="-122"/>
                <a:ea typeface="微软雅黑" panose="020B0503020204020204" pitchFamily="34" charset="-122"/>
                <a:cs typeface="+mn-ea"/>
                <a:sym typeface="+mn-lt"/>
              </a:rPr>
              <a:t>排污许可证执行报告提纲</a:t>
            </a:r>
          </a:p>
        </p:txBody>
      </p:sp>
      <p:cxnSp>
        <p:nvCxnSpPr>
          <p:cNvPr id="3145755" name="Straight Connector 59"/>
          <p:cNvCxnSpPr>
            <a:cxnSpLocks/>
          </p:cNvCxnSpPr>
          <p:nvPr/>
        </p:nvCxnSpPr>
        <p:spPr>
          <a:xfrm flipV="1">
            <a:off x="596727" y="591991"/>
            <a:ext cx="0" cy="4483417"/>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1048892" name="Text Placeholder 6"/>
          <p:cNvSpPr txBox="1"/>
          <p:nvPr/>
        </p:nvSpPr>
        <p:spPr>
          <a:xfrm>
            <a:off x="3549055" y="847151"/>
            <a:ext cx="6165264" cy="5097794"/>
          </a:xfrm>
          <a:prstGeom prst="rect">
            <a:avLst/>
          </a:prstGeom>
        </p:spPr>
        <p:txBody>
          <a:bodyPr lIns="91415" tIns="45707" rIns="91415" bIns="45707"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buFont typeface="Wingdings" panose="05000000000000000000" pitchFamily="2" charset="2"/>
              <a:buChar char="u"/>
            </a:pP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承诺书</a:t>
            </a:r>
          </a:p>
          <a:p>
            <a:pPr>
              <a:lnSpc>
                <a:spcPct val="120000"/>
              </a:lnSpc>
              <a:buFont typeface="Wingdings" panose="05000000000000000000" pitchFamily="2" charset="2"/>
              <a:buChar char="u"/>
            </a:pP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排污单位基本情况</a:t>
            </a:r>
          </a:p>
          <a:p>
            <a:pPr>
              <a:lnSpc>
                <a:spcPct val="120000"/>
              </a:lnSpc>
              <a:buFont typeface="Wingdings" panose="05000000000000000000" pitchFamily="2" charset="2"/>
              <a:buChar char="u"/>
            </a:pP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污染防治设施运行情况</a:t>
            </a:r>
          </a:p>
          <a:p>
            <a:pPr>
              <a:lnSpc>
                <a:spcPct val="120000"/>
              </a:lnSpc>
              <a:buFont typeface="Wingdings" panose="05000000000000000000" pitchFamily="2" charset="2"/>
              <a:buChar char="u"/>
            </a:pP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自行监测执行情况</a:t>
            </a:r>
          </a:p>
          <a:p>
            <a:pPr>
              <a:lnSpc>
                <a:spcPct val="120000"/>
              </a:lnSpc>
              <a:buFont typeface="Wingdings" panose="05000000000000000000" pitchFamily="2" charset="2"/>
              <a:buChar char="u"/>
            </a:pP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环境管理台账执行情况</a:t>
            </a:r>
          </a:p>
          <a:p>
            <a:pPr>
              <a:lnSpc>
                <a:spcPct val="120000"/>
              </a:lnSpc>
              <a:buFont typeface="Wingdings" panose="05000000000000000000" pitchFamily="2" charset="2"/>
              <a:buChar char="u"/>
            </a:pP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实际排放情况及达标判定分析</a:t>
            </a:r>
          </a:p>
          <a:p>
            <a:pPr>
              <a:lnSpc>
                <a:spcPct val="120000"/>
              </a:lnSpc>
              <a:buFont typeface="Wingdings" panose="05000000000000000000" pitchFamily="2" charset="2"/>
              <a:buChar char="u"/>
            </a:pP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信息公开情况</a:t>
            </a:r>
          </a:p>
          <a:p>
            <a:pPr>
              <a:lnSpc>
                <a:spcPct val="120000"/>
              </a:lnSpc>
              <a:buFont typeface="Wingdings" panose="05000000000000000000" pitchFamily="2" charset="2"/>
              <a:buChar char="u"/>
            </a:pP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排污单位内部环境管理体系建设与运行情况</a:t>
            </a:r>
          </a:p>
          <a:p>
            <a:pPr>
              <a:lnSpc>
                <a:spcPct val="120000"/>
              </a:lnSpc>
              <a:buFont typeface="Wingdings" panose="05000000000000000000" pitchFamily="2" charset="2"/>
              <a:buChar char="u"/>
            </a:pP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其它排污许可证规定的内容执行情况</a:t>
            </a:r>
          </a:p>
          <a:p>
            <a:pPr>
              <a:lnSpc>
                <a:spcPct val="120000"/>
              </a:lnSpc>
              <a:buFont typeface="Wingdings" panose="05000000000000000000" pitchFamily="2" charset="2"/>
              <a:buChar char="u"/>
            </a:pP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其他需要说明的问题</a:t>
            </a:r>
          </a:p>
          <a:p>
            <a:pPr>
              <a:lnSpc>
                <a:spcPct val="120000"/>
              </a:lnSpc>
              <a:buFont typeface="Wingdings" panose="05000000000000000000" pitchFamily="2" charset="2"/>
              <a:buChar char="u"/>
            </a:pP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结论</a:t>
            </a:r>
          </a:p>
          <a:p>
            <a:pPr>
              <a:lnSpc>
                <a:spcPct val="120000"/>
              </a:lnSpc>
              <a:buFont typeface="Wingdings" panose="05000000000000000000" pitchFamily="2" charset="2"/>
              <a:buChar char="u"/>
            </a:pP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附图附件</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45755"/>
                                        </p:tgtEl>
                                        <p:attrNameLst>
                                          <p:attrName>style.visibility</p:attrName>
                                        </p:attrNameLst>
                                      </p:cBhvr>
                                      <p:to>
                                        <p:strVal val="visible"/>
                                      </p:to>
                                    </p:set>
                                    <p:animEffect transition="in" filter="wipe(up)">
                                      <p:cBhvr>
                                        <p:cTn id="7" dur="500"/>
                                        <p:tgtEl>
                                          <p:spTgt spid="3145755"/>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048892">
                                            <p:txEl>
                                              <p:pRg st="0" end="0"/>
                                            </p:txEl>
                                          </p:spTgt>
                                        </p:tgtEl>
                                        <p:attrNameLst>
                                          <p:attrName>style.visibility</p:attrName>
                                        </p:attrNameLst>
                                      </p:cBhvr>
                                      <p:to>
                                        <p:strVal val="visible"/>
                                      </p:to>
                                    </p:set>
                                    <p:animEffect transition="in" filter="strips(downRight)">
                                      <p:cBhvr>
                                        <p:cTn id="11" dur="500"/>
                                        <p:tgtEl>
                                          <p:spTgt spid="1048892">
                                            <p:txEl>
                                              <p:pRg st="0" end="0"/>
                                            </p:tx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1048892">
                                            <p:txEl>
                                              <p:pRg st="1" end="1"/>
                                            </p:txEl>
                                          </p:spTgt>
                                        </p:tgtEl>
                                        <p:attrNameLst>
                                          <p:attrName>style.visibility</p:attrName>
                                        </p:attrNameLst>
                                      </p:cBhvr>
                                      <p:to>
                                        <p:strVal val="visible"/>
                                      </p:to>
                                    </p:set>
                                    <p:animEffect transition="in" filter="strips(downRight)">
                                      <p:cBhvr>
                                        <p:cTn id="15" dur="500"/>
                                        <p:tgtEl>
                                          <p:spTgt spid="1048892">
                                            <p:txEl>
                                              <p:pRg st="1" end="1"/>
                                            </p:txEl>
                                          </p:spTgt>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1048892">
                                            <p:txEl>
                                              <p:pRg st="2" end="2"/>
                                            </p:txEl>
                                          </p:spTgt>
                                        </p:tgtEl>
                                        <p:attrNameLst>
                                          <p:attrName>style.visibility</p:attrName>
                                        </p:attrNameLst>
                                      </p:cBhvr>
                                      <p:to>
                                        <p:strVal val="visible"/>
                                      </p:to>
                                    </p:set>
                                    <p:animEffect transition="in" filter="strips(downRight)">
                                      <p:cBhvr>
                                        <p:cTn id="19" dur="500"/>
                                        <p:tgtEl>
                                          <p:spTgt spid="1048892">
                                            <p:txEl>
                                              <p:pRg st="2" end="2"/>
                                            </p:txEl>
                                          </p:spTgt>
                                        </p:tgtEl>
                                      </p:cBhvr>
                                    </p:animEffect>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1048892">
                                            <p:txEl>
                                              <p:pRg st="3" end="3"/>
                                            </p:txEl>
                                          </p:spTgt>
                                        </p:tgtEl>
                                        <p:attrNameLst>
                                          <p:attrName>style.visibility</p:attrName>
                                        </p:attrNameLst>
                                      </p:cBhvr>
                                      <p:to>
                                        <p:strVal val="visible"/>
                                      </p:to>
                                    </p:set>
                                    <p:animEffect transition="in" filter="strips(downRight)">
                                      <p:cBhvr>
                                        <p:cTn id="23" dur="500"/>
                                        <p:tgtEl>
                                          <p:spTgt spid="1048892">
                                            <p:txEl>
                                              <p:pRg st="3" end="3"/>
                                            </p:txEl>
                                          </p:spTgt>
                                        </p:tgtEl>
                                      </p:cBhvr>
                                    </p:animEffect>
                                  </p:childTnLst>
                                </p:cTn>
                              </p:par>
                            </p:childTnLst>
                          </p:cTn>
                        </p:par>
                        <p:par>
                          <p:cTn id="24" fill="hold">
                            <p:stCondLst>
                              <p:cond delay="2500"/>
                            </p:stCondLst>
                            <p:childTnLst>
                              <p:par>
                                <p:cTn id="25" presetID="18" presetClass="entr" presetSubtype="6" fill="hold" grpId="0" nodeType="afterEffect">
                                  <p:stCondLst>
                                    <p:cond delay="0"/>
                                  </p:stCondLst>
                                  <p:childTnLst>
                                    <p:set>
                                      <p:cBhvr>
                                        <p:cTn id="26" dur="1" fill="hold">
                                          <p:stCondLst>
                                            <p:cond delay="0"/>
                                          </p:stCondLst>
                                        </p:cTn>
                                        <p:tgtEl>
                                          <p:spTgt spid="1048892">
                                            <p:txEl>
                                              <p:pRg st="4" end="4"/>
                                            </p:txEl>
                                          </p:spTgt>
                                        </p:tgtEl>
                                        <p:attrNameLst>
                                          <p:attrName>style.visibility</p:attrName>
                                        </p:attrNameLst>
                                      </p:cBhvr>
                                      <p:to>
                                        <p:strVal val="visible"/>
                                      </p:to>
                                    </p:set>
                                    <p:animEffect transition="in" filter="strips(downRight)">
                                      <p:cBhvr>
                                        <p:cTn id="27" dur="500"/>
                                        <p:tgtEl>
                                          <p:spTgt spid="1048892">
                                            <p:txEl>
                                              <p:pRg st="4" end="4"/>
                                            </p:txEl>
                                          </p:spTgt>
                                        </p:tgtEl>
                                      </p:cBhvr>
                                    </p:animEffect>
                                  </p:childTnLst>
                                </p:cTn>
                              </p:par>
                            </p:childTnLst>
                          </p:cTn>
                        </p:par>
                        <p:par>
                          <p:cTn id="28" fill="hold">
                            <p:stCondLst>
                              <p:cond delay="3000"/>
                            </p:stCondLst>
                            <p:childTnLst>
                              <p:par>
                                <p:cTn id="29" presetID="18" presetClass="entr" presetSubtype="6" fill="hold" grpId="0" nodeType="afterEffect">
                                  <p:stCondLst>
                                    <p:cond delay="0"/>
                                  </p:stCondLst>
                                  <p:childTnLst>
                                    <p:set>
                                      <p:cBhvr>
                                        <p:cTn id="30" dur="1" fill="hold">
                                          <p:stCondLst>
                                            <p:cond delay="0"/>
                                          </p:stCondLst>
                                        </p:cTn>
                                        <p:tgtEl>
                                          <p:spTgt spid="1048892">
                                            <p:txEl>
                                              <p:pRg st="5" end="5"/>
                                            </p:txEl>
                                          </p:spTgt>
                                        </p:tgtEl>
                                        <p:attrNameLst>
                                          <p:attrName>style.visibility</p:attrName>
                                        </p:attrNameLst>
                                      </p:cBhvr>
                                      <p:to>
                                        <p:strVal val="visible"/>
                                      </p:to>
                                    </p:set>
                                    <p:animEffect transition="in" filter="strips(downRight)">
                                      <p:cBhvr>
                                        <p:cTn id="31" dur="500"/>
                                        <p:tgtEl>
                                          <p:spTgt spid="1048892">
                                            <p:txEl>
                                              <p:pRg st="5" end="5"/>
                                            </p:txEl>
                                          </p:spTgt>
                                        </p:tgtEl>
                                      </p:cBhvr>
                                    </p:animEffect>
                                  </p:childTnLst>
                                </p:cTn>
                              </p:par>
                            </p:childTnLst>
                          </p:cTn>
                        </p:par>
                        <p:par>
                          <p:cTn id="32" fill="hold">
                            <p:stCondLst>
                              <p:cond delay="3500"/>
                            </p:stCondLst>
                            <p:childTnLst>
                              <p:par>
                                <p:cTn id="33" presetID="18" presetClass="entr" presetSubtype="6" fill="hold" grpId="0" nodeType="afterEffect">
                                  <p:stCondLst>
                                    <p:cond delay="0"/>
                                  </p:stCondLst>
                                  <p:childTnLst>
                                    <p:set>
                                      <p:cBhvr>
                                        <p:cTn id="34" dur="1" fill="hold">
                                          <p:stCondLst>
                                            <p:cond delay="0"/>
                                          </p:stCondLst>
                                        </p:cTn>
                                        <p:tgtEl>
                                          <p:spTgt spid="1048892">
                                            <p:txEl>
                                              <p:pRg st="6" end="6"/>
                                            </p:txEl>
                                          </p:spTgt>
                                        </p:tgtEl>
                                        <p:attrNameLst>
                                          <p:attrName>style.visibility</p:attrName>
                                        </p:attrNameLst>
                                      </p:cBhvr>
                                      <p:to>
                                        <p:strVal val="visible"/>
                                      </p:to>
                                    </p:set>
                                    <p:animEffect transition="in" filter="strips(downRight)">
                                      <p:cBhvr>
                                        <p:cTn id="35" dur="500"/>
                                        <p:tgtEl>
                                          <p:spTgt spid="1048892">
                                            <p:txEl>
                                              <p:pRg st="6" end="6"/>
                                            </p:txEl>
                                          </p:spTgt>
                                        </p:tgtEl>
                                      </p:cBhvr>
                                    </p:animEffect>
                                  </p:childTnLst>
                                </p:cTn>
                              </p:par>
                            </p:childTnLst>
                          </p:cTn>
                        </p:par>
                        <p:par>
                          <p:cTn id="36" fill="hold">
                            <p:stCondLst>
                              <p:cond delay="4000"/>
                            </p:stCondLst>
                            <p:childTnLst>
                              <p:par>
                                <p:cTn id="37" presetID="18" presetClass="entr" presetSubtype="6" fill="hold" grpId="0" nodeType="afterEffect">
                                  <p:stCondLst>
                                    <p:cond delay="0"/>
                                  </p:stCondLst>
                                  <p:childTnLst>
                                    <p:set>
                                      <p:cBhvr>
                                        <p:cTn id="38" dur="1" fill="hold">
                                          <p:stCondLst>
                                            <p:cond delay="0"/>
                                          </p:stCondLst>
                                        </p:cTn>
                                        <p:tgtEl>
                                          <p:spTgt spid="1048892">
                                            <p:txEl>
                                              <p:pRg st="7" end="7"/>
                                            </p:txEl>
                                          </p:spTgt>
                                        </p:tgtEl>
                                        <p:attrNameLst>
                                          <p:attrName>style.visibility</p:attrName>
                                        </p:attrNameLst>
                                      </p:cBhvr>
                                      <p:to>
                                        <p:strVal val="visible"/>
                                      </p:to>
                                    </p:set>
                                    <p:animEffect transition="in" filter="strips(downRight)">
                                      <p:cBhvr>
                                        <p:cTn id="39" dur="500"/>
                                        <p:tgtEl>
                                          <p:spTgt spid="1048892">
                                            <p:txEl>
                                              <p:pRg st="7" end="7"/>
                                            </p:txEl>
                                          </p:spTgt>
                                        </p:tgtEl>
                                      </p:cBhvr>
                                    </p:animEffect>
                                  </p:childTnLst>
                                </p:cTn>
                              </p:par>
                            </p:childTnLst>
                          </p:cTn>
                        </p:par>
                        <p:par>
                          <p:cTn id="40" fill="hold">
                            <p:stCondLst>
                              <p:cond delay="4500"/>
                            </p:stCondLst>
                            <p:childTnLst>
                              <p:par>
                                <p:cTn id="41" presetID="18" presetClass="entr" presetSubtype="6" fill="hold" grpId="0" nodeType="afterEffect">
                                  <p:stCondLst>
                                    <p:cond delay="0"/>
                                  </p:stCondLst>
                                  <p:childTnLst>
                                    <p:set>
                                      <p:cBhvr>
                                        <p:cTn id="42" dur="1" fill="hold">
                                          <p:stCondLst>
                                            <p:cond delay="0"/>
                                          </p:stCondLst>
                                        </p:cTn>
                                        <p:tgtEl>
                                          <p:spTgt spid="1048892">
                                            <p:txEl>
                                              <p:pRg st="8" end="8"/>
                                            </p:txEl>
                                          </p:spTgt>
                                        </p:tgtEl>
                                        <p:attrNameLst>
                                          <p:attrName>style.visibility</p:attrName>
                                        </p:attrNameLst>
                                      </p:cBhvr>
                                      <p:to>
                                        <p:strVal val="visible"/>
                                      </p:to>
                                    </p:set>
                                    <p:animEffect transition="in" filter="strips(downRight)">
                                      <p:cBhvr>
                                        <p:cTn id="43" dur="500"/>
                                        <p:tgtEl>
                                          <p:spTgt spid="1048892">
                                            <p:txEl>
                                              <p:pRg st="8" end="8"/>
                                            </p:txEl>
                                          </p:spTgt>
                                        </p:tgtEl>
                                      </p:cBhvr>
                                    </p:animEffect>
                                  </p:childTnLst>
                                </p:cTn>
                              </p:par>
                            </p:childTnLst>
                          </p:cTn>
                        </p:par>
                        <p:par>
                          <p:cTn id="44" fill="hold">
                            <p:stCondLst>
                              <p:cond delay="5000"/>
                            </p:stCondLst>
                            <p:childTnLst>
                              <p:par>
                                <p:cTn id="45" presetID="18" presetClass="entr" presetSubtype="6" fill="hold" grpId="0" nodeType="afterEffect">
                                  <p:stCondLst>
                                    <p:cond delay="0"/>
                                  </p:stCondLst>
                                  <p:childTnLst>
                                    <p:set>
                                      <p:cBhvr>
                                        <p:cTn id="46" dur="1" fill="hold">
                                          <p:stCondLst>
                                            <p:cond delay="0"/>
                                          </p:stCondLst>
                                        </p:cTn>
                                        <p:tgtEl>
                                          <p:spTgt spid="1048892">
                                            <p:txEl>
                                              <p:pRg st="9" end="9"/>
                                            </p:txEl>
                                          </p:spTgt>
                                        </p:tgtEl>
                                        <p:attrNameLst>
                                          <p:attrName>style.visibility</p:attrName>
                                        </p:attrNameLst>
                                      </p:cBhvr>
                                      <p:to>
                                        <p:strVal val="visible"/>
                                      </p:to>
                                    </p:set>
                                    <p:animEffect transition="in" filter="strips(downRight)">
                                      <p:cBhvr>
                                        <p:cTn id="47" dur="500"/>
                                        <p:tgtEl>
                                          <p:spTgt spid="1048892">
                                            <p:txEl>
                                              <p:pRg st="9" end="9"/>
                                            </p:txEl>
                                          </p:spTgt>
                                        </p:tgtEl>
                                      </p:cBhvr>
                                    </p:animEffect>
                                  </p:childTnLst>
                                </p:cTn>
                              </p:par>
                            </p:childTnLst>
                          </p:cTn>
                        </p:par>
                        <p:par>
                          <p:cTn id="48" fill="hold">
                            <p:stCondLst>
                              <p:cond delay="5500"/>
                            </p:stCondLst>
                            <p:childTnLst>
                              <p:par>
                                <p:cTn id="49" presetID="18" presetClass="entr" presetSubtype="6" fill="hold" grpId="0" nodeType="afterEffect">
                                  <p:stCondLst>
                                    <p:cond delay="0"/>
                                  </p:stCondLst>
                                  <p:childTnLst>
                                    <p:set>
                                      <p:cBhvr>
                                        <p:cTn id="50" dur="1" fill="hold">
                                          <p:stCondLst>
                                            <p:cond delay="0"/>
                                          </p:stCondLst>
                                        </p:cTn>
                                        <p:tgtEl>
                                          <p:spTgt spid="1048892">
                                            <p:txEl>
                                              <p:pRg st="10" end="10"/>
                                            </p:txEl>
                                          </p:spTgt>
                                        </p:tgtEl>
                                        <p:attrNameLst>
                                          <p:attrName>style.visibility</p:attrName>
                                        </p:attrNameLst>
                                      </p:cBhvr>
                                      <p:to>
                                        <p:strVal val="visible"/>
                                      </p:to>
                                    </p:set>
                                    <p:animEffect transition="in" filter="strips(downRight)">
                                      <p:cBhvr>
                                        <p:cTn id="51" dur="500"/>
                                        <p:tgtEl>
                                          <p:spTgt spid="1048892">
                                            <p:txEl>
                                              <p:pRg st="10" end="10"/>
                                            </p:txEl>
                                          </p:spTgt>
                                        </p:tgtEl>
                                      </p:cBhvr>
                                    </p:animEffect>
                                  </p:childTnLst>
                                </p:cTn>
                              </p:par>
                            </p:childTnLst>
                          </p:cTn>
                        </p:par>
                        <p:par>
                          <p:cTn id="52" fill="hold">
                            <p:stCondLst>
                              <p:cond delay="6000"/>
                            </p:stCondLst>
                            <p:childTnLst>
                              <p:par>
                                <p:cTn id="53" presetID="18" presetClass="entr" presetSubtype="6" fill="hold" grpId="0" nodeType="afterEffect">
                                  <p:stCondLst>
                                    <p:cond delay="0"/>
                                  </p:stCondLst>
                                  <p:childTnLst>
                                    <p:set>
                                      <p:cBhvr>
                                        <p:cTn id="54" dur="1" fill="hold">
                                          <p:stCondLst>
                                            <p:cond delay="0"/>
                                          </p:stCondLst>
                                        </p:cTn>
                                        <p:tgtEl>
                                          <p:spTgt spid="1048892">
                                            <p:txEl>
                                              <p:pRg st="11" end="11"/>
                                            </p:txEl>
                                          </p:spTgt>
                                        </p:tgtEl>
                                        <p:attrNameLst>
                                          <p:attrName>style.visibility</p:attrName>
                                        </p:attrNameLst>
                                      </p:cBhvr>
                                      <p:to>
                                        <p:strVal val="visible"/>
                                      </p:to>
                                    </p:set>
                                    <p:animEffect transition="in" filter="strips(downRight)">
                                      <p:cBhvr>
                                        <p:cTn id="55" dur="500"/>
                                        <p:tgtEl>
                                          <p:spTgt spid="104889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9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6" name="矩形 60"/>
          <p:cNvSpPr/>
          <p:nvPr/>
        </p:nvSpPr>
        <p:spPr>
          <a:xfrm>
            <a:off x="596729" y="15925"/>
            <a:ext cx="12262022" cy="586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8897" name="矩形 24"/>
          <p:cNvSpPr/>
          <p:nvPr/>
        </p:nvSpPr>
        <p:spPr>
          <a:xfrm>
            <a:off x="354" y="5341"/>
            <a:ext cx="594348"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8898" name="文本框 25"/>
          <p:cNvSpPr txBox="1"/>
          <p:nvPr/>
        </p:nvSpPr>
        <p:spPr>
          <a:xfrm>
            <a:off x="609668" y="124584"/>
            <a:ext cx="2243515" cy="373279"/>
          </a:xfrm>
          <a:prstGeom prst="rect">
            <a:avLst/>
          </a:prstGeom>
          <a:noFill/>
        </p:spPr>
        <p:txBody>
          <a:bodyPr wrap="none" lIns="0" tIns="0" rIns="0" bIns="0" rtlCol="0">
            <a:spAutoFit/>
          </a:bodyPr>
          <a:lstStyle/>
          <a:p>
            <a:pPr defTabSz="963930"/>
            <a:r>
              <a:rPr lang="en-US" altLang="zh-CN" sz="2400" b="1" dirty="0">
                <a:solidFill>
                  <a:schemeClr val="accent2"/>
                </a:solidFill>
                <a:latin typeface="微软雅黑" panose="020B0503020204020204" pitchFamily="34" charset="-122"/>
                <a:ea typeface="微软雅黑" panose="020B0503020204020204" pitchFamily="34" charset="-122"/>
                <a:cs typeface="+mn-ea"/>
                <a:sym typeface="+mn-lt"/>
              </a:rPr>
              <a:t>3  </a:t>
            </a:r>
            <a:r>
              <a:rPr lang="zh-CN" altLang="en-US" sz="2400" b="1" dirty="0">
                <a:solidFill>
                  <a:schemeClr val="accent2"/>
                </a:solidFill>
                <a:latin typeface="微软雅黑" panose="020B0503020204020204" pitchFamily="34" charset="-122"/>
                <a:ea typeface="微软雅黑" panose="020B0503020204020204" pitchFamily="34" charset="-122"/>
                <a:cs typeface="+mn-ea"/>
                <a:sym typeface="+mn-lt"/>
              </a:rPr>
              <a:t>标准主要内容</a:t>
            </a:r>
          </a:p>
        </p:txBody>
      </p:sp>
      <p:sp>
        <p:nvSpPr>
          <p:cNvPr id="1048899" name="文本框 25"/>
          <p:cNvSpPr txBox="1"/>
          <p:nvPr/>
        </p:nvSpPr>
        <p:spPr>
          <a:xfrm>
            <a:off x="131235" y="943521"/>
            <a:ext cx="369332" cy="4905051"/>
          </a:xfrm>
          <a:prstGeom prst="rect">
            <a:avLst/>
          </a:prstGeom>
          <a:noFill/>
        </p:spPr>
        <p:txBody>
          <a:bodyPr vert="eaVert" wrap="square" lIns="0" tIns="0" rIns="0" bIns="0" rtlCol="0">
            <a:spAutoFit/>
          </a:bodyPr>
          <a:lstStyle/>
          <a:p>
            <a:pPr defTabSz="963930"/>
            <a:r>
              <a:rPr lang="zh-CN" altLang="en-US" sz="2400" dirty="0">
                <a:solidFill>
                  <a:schemeClr val="accent2"/>
                </a:solidFill>
                <a:latin typeface="微软雅黑" panose="020B0503020204020204" pitchFamily="34" charset="-122"/>
                <a:ea typeface="微软雅黑" panose="020B0503020204020204" pitchFamily="34" charset="-122"/>
                <a:cs typeface="+mn-ea"/>
                <a:sym typeface="+mn-lt"/>
              </a:rPr>
              <a:t>排污许可证执行报告编制内容</a:t>
            </a:r>
          </a:p>
        </p:txBody>
      </p:sp>
      <p:cxnSp>
        <p:nvCxnSpPr>
          <p:cNvPr id="3145756" name="Straight Connector 59"/>
          <p:cNvCxnSpPr>
            <a:cxnSpLocks/>
          </p:cNvCxnSpPr>
          <p:nvPr/>
        </p:nvCxnSpPr>
        <p:spPr>
          <a:xfrm flipV="1">
            <a:off x="596727" y="591991"/>
            <a:ext cx="0" cy="4483417"/>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pic>
        <p:nvPicPr>
          <p:cNvPr id="2097162" name="Picture 2"/>
          <p:cNvPicPr>
            <a:picLocks noChangeAspect="1" noChangeArrowheads="1"/>
          </p:cNvPicPr>
          <p:nvPr/>
        </p:nvPicPr>
        <p:blipFill>
          <a:blip r:embed="rId3"/>
          <a:srcRect/>
          <a:stretch>
            <a:fillRect/>
          </a:stretch>
        </p:blipFill>
        <p:spPr bwMode="auto">
          <a:xfrm>
            <a:off x="3333031" y="1456085"/>
            <a:ext cx="5493644" cy="5040560"/>
          </a:xfrm>
          <a:prstGeom prst="rect">
            <a:avLst/>
          </a:prstGeom>
          <a:noFill/>
          <a:ln>
            <a:noFill/>
          </a:ln>
          <a:effectLst/>
        </p:spPr>
      </p:pic>
      <p:sp>
        <p:nvSpPr>
          <p:cNvPr id="1048900" name="矩形 2"/>
          <p:cNvSpPr/>
          <p:nvPr/>
        </p:nvSpPr>
        <p:spPr>
          <a:xfrm>
            <a:off x="3333031" y="943523"/>
            <a:ext cx="5493644" cy="5841154"/>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endParaRPr lang="zh-CN" altLang="en-US" dirty="0">
              <a:latin typeface="Broadway" panose="04040905080B02020502" pitchFamily="82"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45756"/>
                                        </p:tgtEl>
                                        <p:attrNameLst>
                                          <p:attrName>style.visibility</p:attrName>
                                        </p:attrNameLst>
                                      </p:cBhvr>
                                      <p:to>
                                        <p:strVal val="visible"/>
                                      </p:to>
                                    </p:set>
                                    <p:animEffect transition="in" filter="wipe(up)">
                                      <p:cBhvr>
                                        <p:cTn id="7" dur="500"/>
                                        <p:tgtEl>
                                          <p:spTgt spid="3145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04" name="矩形 60"/>
          <p:cNvSpPr/>
          <p:nvPr/>
        </p:nvSpPr>
        <p:spPr>
          <a:xfrm>
            <a:off x="596729" y="15925"/>
            <a:ext cx="12262022" cy="586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8905" name="矩形 24"/>
          <p:cNvSpPr/>
          <p:nvPr/>
        </p:nvSpPr>
        <p:spPr>
          <a:xfrm>
            <a:off x="354" y="5341"/>
            <a:ext cx="594348"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8906" name="文本框 25"/>
          <p:cNvSpPr txBox="1"/>
          <p:nvPr/>
        </p:nvSpPr>
        <p:spPr>
          <a:xfrm>
            <a:off x="609668" y="124584"/>
            <a:ext cx="2243515" cy="373279"/>
          </a:xfrm>
          <a:prstGeom prst="rect">
            <a:avLst/>
          </a:prstGeom>
          <a:noFill/>
        </p:spPr>
        <p:txBody>
          <a:bodyPr wrap="none" lIns="0" tIns="0" rIns="0" bIns="0" rtlCol="0">
            <a:spAutoFit/>
          </a:bodyPr>
          <a:lstStyle/>
          <a:p>
            <a:pPr defTabSz="963930"/>
            <a:r>
              <a:rPr lang="en-US" altLang="zh-CN" sz="2400" b="1" dirty="0">
                <a:solidFill>
                  <a:schemeClr val="accent2"/>
                </a:solidFill>
                <a:latin typeface="微软雅黑" panose="020B0503020204020204" pitchFamily="34" charset="-122"/>
                <a:ea typeface="微软雅黑" panose="020B0503020204020204" pitchFamily="34" charset="-122"/>
                <a:cs typeface="+mn-ea"/>
                <a:sym typeface="+mn-lt"/>
              </a:rPr>
              <a:t>3  </a:t>
            </a:r>
            <a:r>
              <a:rPr lang="zh-CN" altLang="en-US" sz="2400" b="1" dirty="0">
                <a:solidFill>
                  <a:schemeClr val="accent2"/>
                </a:solidFill>
                <a:latin typeface="微软雅黑" panose="020B0503020204020204" pitchFamily="34" charset="-122"/>
                <a:ea typeface="微软雅黑" panose="020B0503020204020204" pitchFamily="34" charset="-122"/>
                <a:cs typeface="+mn-ea"/>
                <a:sym typeface="+mn-lt"/>
              </a:rPr>
              <a:t>标准主要内容</a:t>
            </a:r>
          </a:p>
        </p:txBody>
      </p:sp>
      <p:sp>
        <p:nvSpPr>
          <p:cNvPr id="1048907" name="文本框 25"/>
          <p:cNvSpPr txBox="1"/>
          <p:nvPr/>
        </p:nvSpPr>
        <p:spPr>
          <a:xfrm>
            <a:off x="131235" y="943521"/>
            <a:ext cx="369332" cy="4905051"/>
          </a:xfrm>
          <a:prstGeom prst="rect">
            <a:avLst/>
          </a:prstGeom>
          <a:noFill/>
        </p:spPr>
        <p:txBody>
          <a:bodyPr vert="eaVert" wrap="square" lIns="0" tIns="0" rIns="0" bIns="0" rtlCol="0">
            <a:spAutoFit/>
          </a:bodyPr>
          <a:lstStyle/>
          <a:p>
            <a:pPr defTabSz="963930"/>
            <a:r>
              <a:rPr lang="zh-CN" altLang="en-US" sz="2400" dirty="0">
                <a:solidFill>
                  <a:schemeClr val="accent2"/>
                </a:solidFill>
                <a:latin typeface="微软雅黑" panose="020B0503020204020204" pitchFamily="34" charset="-122"/>
                <a:ea typeface="微软雅黑" panose="020B0503020204020204" pitchFamily="34" charset="-122"/>
                <a:cs typeface="+mn-ea"/>
                <a:sym typeface="+mn-lt"/>
              </a:rPr>
              <a:t>排污许可证执行报告编制内容</a:t>
            </a:r>
          </a:p>
        </p:txBody>
      </p:sp>
      <p:cxnSp>
        <p:nvCxnSpPr>
          <p:cNvPr id="3145757" name="Straight Connector 59"/>
          <p:cNvCxnSpPr>
            <a:cxnSpLocks/>
          </p:cNvCxnSpPr>
          <p:nvPr/>
        </p:nvCxnSpPr>
        <p:spPr>
          <a:xfrm flipV="1">
            <a:off x="596727" y="591991"/>
            <a:ext cx="0" cy="4483417"/>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1048908" name="文本框 13"/>
          <p:cNvSpPr txBox="1">
            <a:spLocks noChangeArrowheads="1"/>
          </p:cNvSpPr>
          <p:nvPr/>
        </p:nvSpPr>
        <p:spPr bwMode="auto">
          <a:xfrm>
            <a:off x="4624011" y="707418"/>
            <a:ext cx="3466715" cy="554864"/>
          </a:xfrm>
          <a:prstGeom prst="rect">
            <a:avLst/>
          </a:prstGeom>
          <a:noFill/>
          <a:ln>
            <a:noFill/>
          </a:ln>
        </p:spPr>
        <p:txBody>
          <a:bodyPr wrap="squar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排污许可证执行报告汇总表</a:t>
            </a:r>
          </a:p>
        </p:txBody>
      </p:sp>
      <p:sp>
        <p:nvSpPr>
          <p:cNvPr id="1048909" name="Freeform 12"/>
          <p:cNvSpPr/>
          <p:nvPr/>
        </p:nvSpPr>
        <p:spPr bwMode="auto">
          <a:xfrm>
            <a:off x="1190451" y="5756822"/>
            <a:ext cx="269578" cy="265112"/>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gradFill>
            <a:gsLst>
              <a:gs pos="0">
                <a:schemeClr val="accent1"/>
              </a:gs>
              <a:gs pos="100000">
                <a:srgbClr val="2F5EB0"/>
              </a:gs>
            </a:gsLst>
            <a:lin ang="13800000" scaled="0"/>
          </a:gradFill>
          <a:ln>
            <a:noFill/>
          </a:ln>
        </p:spPr>
        <p:txBody>
          <a:bodyPr lIns="91415" tIns="45707" rIns="91415" bIns="45707"/>
          <a:lstStyle/>
          <a:p>
            <a:endParaRPr lang="zh-CN" altLang="en-US" dirty="0">
              <a:solidFill>
                <a:schemeClr val="tx1">
                  <a:lumMod val="50000"/>
                  <a:lumOff val="50000"/>
                </a:schemeClr>
              </a:solidFill>
              <a:latin typeface="Broadway" panose="04040905080B02020502" pitchFamily="82" charset="0"/>
            </a:endParaRPr>
          </a:p>
        </p:txBody>
      </p:sp>
      <p:sp>
        <p:nvSpPr>
          <p:cNvPr id="1048910" name="Freeform 12"/>
          <p:cNvSpPr/>
          <p:nvPr/>
        </p:nvSpPr>
        <p:spPr bwMode="auto">
          <a:xfrm flipH="1" flipV="1">
            <a:off x="4055197" y="5994500"/>
            <a:ext cx="264319" cy="265113"/>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gradFill>
            <a:gsLst>
              <a:gs pos="0">
                <a:schemeClr val="accent1"/>
              </a:gs>
              <a:gs pos="100000">
                <a:srgbClr val="2F5EB0"/>
              </a:gs>
            </a:gsLst>
            <a:lin ang="13800000" scaled="0"/>
          </a:gradFill>
          <a:ln>
            <a:noFill/>
          </a:ln>
        </p:spPr>
        <p:txBody>
          <a:bodyPr lIns="91415" tIns="45707" rIns="91415" bIns="45707"/>
          <a:lstStyle/>
          <a:p>
            <a:endParaRPr lang="zh-CN" altLang="en-US" dirty="0">
              <a:solidFill>
                <a:schemeClr val="tx1">
                  <a:lumMod val="50000"/>
                  <a:lumOff val="50000"/>
                </a:schemeClr>
              </a:solidFill>
              <a:latin typeface="Broadway" panose="04040905080B02020502" pitchFamily="82" charset="0"/>
            </a:endParaRPr>
          </a:p>
        </p:txBody>
      </p:sp>
      <p:sp>
        <p:nvSpPr>
          <p:cNvPr id="1048911" name="文本框 13"/>
          <p:cNvSpPr txBox="1">
            <a:spLocks noChangeArrowheads="1"/>
          </p:cNvSpPr>
          <p:nvPr/>
        </p:nvSpPr>
        <p:spPr bwMode="auto">
          <a:xfrm>
            <a:off x="1256081" y="5889377"/>
            <a:ext cx="5172503" cy="303294"/>
          </a:xfrm>
          <a:prstGeom prst="rect">
            <a:avLst/>
          </a:prstGeom>
          <a:noFill/>
          <a:ln>
            <a:noFill/>
          </a:ln>
        </p:spPr>
        <p:txBody>
          <a:bodyPr wrap="squar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12700">
              <a:spcBef>
                <a:spcPts val="95"/>
              </a:spcBef>
            </a:pP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对于选择变化的，需在备注中说明。</a:t>
            </a:r>
          </a:p>
        </p:txBody>
      </p:sp>
      <p:pic>
        <p:nvPicPr>
          <p:cNvPr id="2097163" name="Picture 2"/>
          <p:cNvPicPr>
            <a:picLocks noChangeAspect="1" noChangeArrowheads="1"/>
          </p:cNvPicPr>
          <p:nvPr/>
        </p:nvPicPr>
        <p:blipFill>
          <a:blip r:embed="rId3"/>
          <a:srcRect/>
          <a:stretch>
            <a:fillRect/>
          </a:stretch>
        </p:blipFill>
        <p:spPr bwMode="auto">
          <a:xfrm>
            <a:off x="1190625" y="1249777"/>
            <a:ext cx="10475914" cy="4286250"/>
          </a:xfrm>
          <a:prstGeom prst="rect">
            <a:avLst/>
          </a:prstGeom>
          <a:noFill/>
          <a:ln>
            <a:noFill/>
          </a:ln>
          <a:effectLst/>
        </p:spPr>
      </p:pic>
      <p:sp>
        <p:nvSpPr>
          <p:cNvPr id="1048912" name="矩形 13"/>
          <p:cNvSpPr/>
          <p:nvPr/>
        </p:nvSpPr>
        <p:spPr>
          <a:xfrm>
            <a:off x="8821588" y="1262282"/>
            <a:ext cx="1440160" cy="42737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endParaRPr lang="zh-CN" altLang="en-US" dirty="0">
              <a:latin typeface="Broadway" panose="04040905080B02020502" pitchFamily="82"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45757"/>
                                        </p:tgtEl>
                                        <p:attrNameLst>
                                          <p:attrName>style.visibility</p:attrName>
                                        </p:attrNameLst>
                                      </p:cBhvr>
                                      <p:to>
                                        <p:strVal val="visible"/>
                                      </p:to>
                                    </p:set>
                                    <p:animEffect transition="in" filter="wipe(up)">
                                      <p:cBhvr>
                                        <p:cTn id="7" dur="500"/>
                                        <p:tgtEl>
                                          <p:spTgt spid="314575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48909"/>
                                        </p:tgtEl>
                                        <p:attrNameLst>
                                          <p:attrName>style.visibility</p:attrName>
                                        </p:attrNameLst>
                                      </p:cBhvr>
                                      <p:to>
                                        <p:strVal val="visible"/>
                                      </p:to>
                                    </p:set>
                                  </p:childTnLst>
                                </p:cTn>
                              </p:par>
                              <p:par>
                                <p:cTn id="11" presetID="35" presetClass="path" presetSubtype="0" accel="50000" decel="50000" fill="hold" grpId="1" nodeType="withEffect">
                                  <p:stCondLst>
                                    <p:cond delay="0"/>
                                  </p:stCondLst>
                                  <p:childTnLst>
                                    <p:animMotion origin="layout" path="M -3.56836E-6 -3.7037E-7 L 0.36686 0.15278 " pathEditMode="relative" rAng="0" ptsTypes="AA">
                                      <p:cBhvr>
                                        <p:cTn id="12" dur="500" spd="-99900" fill="hold"/>
                                        <p:tgtEl>
                                          <p:spTgt spid="1048909"/>
                                        </p:tgtEl>
                                        <p:attrNameLst>
                                          <p:attrName>ppt_x</p:attrName>
                                          <p:attrName>ppt_y</p:attrName>
                                        </p:attrNameLst>
                                      </p:cBhvr>
                                      <p:rCtr x="18343" y="7639"/>
                                    </p:animMotion>
                                  </p:childTnLst>
                                </p:cTn>
                              </p:par>
                              <p:par>
                                <p:cTn id="13" presetID="1" presetClass="entr" presetSubtype="0" fill="hold" grpId="0" nodeType="withEffect">
                                  <p:stCondLst>
                                    <p:cond delay="0"/>
                                  </p:stCondLst>
                                  <p:childTnLst>
                                    <p:set>
                                      <p:cBhvr>
                                        <p:cTn id="14" dur="1" fill="hold">
                                          <p:stCondLst>
                                            <p:cond delay="0"/>
                                          </p:stCondLst>
                                        </p:cTn>
                                        <p:tgtEl>
                                          <p:spTgt spid="1048910"/>
                                        </p:tgtEl>
                                        <p:attrNameLst>
                                          <p:attrName>style.visibility</p:attrName>
                                        </p:attrNameLst>
                                      </p:cBhvr>
                                      <p:to>
                                        <p:strVal val="visible"/>
                                      </p:to>
                                    </p:set>
                                  </p:childTnLst>
                                </p:cTn>
                              </p:par>
                              <p:par>
                                <p:cTn id="15" presetID="35" presetClass="path" presetSubtype="0" accel="50000" decel="50000" fill="hold" grpId="1" nodeType="withEffect">
                                  <p:stCondLst>
                                    <p:cond delay="0"/>
                                  </p:stCondLst>
                                  <p:childTnLst>
                                    <p:animMotion origin="layout" path="M 7.85742E-7 -3.33333E-6 L -0.39495 -0.11018 " pathEditMode="relative" rAng="0" ptsTypes="AA">
                                      <p:cBhvr>
                                        <p:cTn id="16" dur="500" spd="-99900" fill="hold"/>
                                        <p:tgtEl>
                                          <p:spTgt spid="1048910"/>
                                        </p:tgtEl>
                                        <p:attrNameLst>
                                          <p:attrName>ppt_x</p:attrName>
                                          <p:attrName>ppt_y</p:attrName>
                                        </p:attrNameLst>
                                      </p:cBhvr>
                                      <p:rCtr x="-19748" y="-55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09" grpId="0" animBg="1"/>
      <p:bldP spid="1048909" grpId="1" animBg="1"/>
      <p:bldP spid="1048910" grpId="0" animBg="1"/>
      <p:bldP spid="1048910"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16" name="矩形 60"/>
          <p:cNvSpPr/>
          <p:nvPr/>
        </p:nvSpPr>
        <p:spPr>
          <a:xfrm>
            <a:off x="596729" y="15925"/>
            <a:ext cx="12262022" cy="586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8917" name="矩形 24"/>
          <p:cNvSpPr/>
          <p:nvPr/>
        </p:nvSpPr>
        <p:spPr>
          <a:xfrm>
            <a:off x="354" y="5341"/>
            <a:ext cx="594348"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8918" name="文本框 25"/>
          <p:cNvSpPr txBox="1"/>
          <p:nvPr/>
        </p:nvSpPr>
        <p:spPr>
          <a:xfrm>
            <a:off x="609668" y="124584"/>
            <a:ext cx="2243515" cy="373279"/>
          </a:xfrm>
          <a:prstGeom prst="rect">
            <a:avLst/>
          </a:prstGeom>
          <a:noFill/>
        </p:spPr>
        <p:txBody>
          <a:bodyPr wrap="none" lIns="0" tIns="0" rIns="0" bIns="0" rtlCol="0">
            <a:spAutoFit/>
          </a:bodyPr>
          <a:lstStyle/>
          <a:p>
            <a:pPr defTabSz="963930"/>
            <a:r>
              <a:rPr lang="en-US" altLang="zh-CN" sz="2400" b="1" dirty="0">
                <a:solidFill>
                  <a:schemeClr val="accent2"/>
                </a:solidFill>
                <a:latin typeface="微软雅黑" panose="020B0503020204020204" pitchFamily="34" charset="-122"/>
                <a:ea typeface="微软雅黑" panose="020B0503020204020204" pitchFamily="34" charset="-122"/>
                <a:cs typeface="+mn-ea"/>
                <a:sym typeface="+mn-lt"/>
              </a:rPr>
              <a:t>3  </a:t>
            </a:r>
            <a:r>
              <a:rPr lang="zh-CN" altLang="en-US" sz="2400" b="1" dirty="0">
                <a:solidFill>
                  <a:schemeClr val="accent2"/>
                </a:solidFill>
                <a:latin typeface="微软雅黑" panose="020B0503020204020204" pitchFamily="34" charset="-122"/>
                <a:ea typeface="微软雅黑" panose="020B0503020204020204" pitchFamily="34" charset="-122"/>
                <a:cs typeface="+mn-ea"/>
                <a:sym typeface="+mn-lt"/>
              </a:rPr>
              <a:t>标准主要内容</a:t>
            </a:r>
          </a:p>
        </p:txBody>
      </p:sp>
      <p:sp>
        <p:nvSpPr>
          <p:cNvPr id="1048919" name="文本框 25"/>
          <p:cNvSpPr txBox="1"/>
          <p:nvPr/>
        </p:nvSpPr>
        <p:spPr>
          <a:xfrm>
            <a:off x="131235" y="943521"/>
            <a:ext cx="369332" cy="4905051"/>
          </a:xfrm>
          <a:prstGeom prst="rect">
            <a:avLst/>
          </a:prstGeom>
          <a:noFill/>
        </p:spPr>
        <p:txBody>
          <a:bodyPr vert="eaVert" wrap="square" lIns="0" tIns="0" rIns="0" bIns="0" rtlCol="0">
            <a:spAutoFit/>
          </a:bodyPr>
          <a:lstStyle/>
          <a:p>
            <a:pPr defTabSz="963930"/>
            <a:r>
              <a:rPr lang="zh-CN" altLang="en-US" sz="2400" dirty="0">
                <a:solidFill>
                  <a:schemeClr val="accent2"/>
                </a:solidFill>
                <a:latin typeface="微软雅黑" panose="020B0503020204020204" pitchFamily="34" charset="-122"/>
                <a:ea typeface="微软雅黑" panose="020B0503020204020204" pitchFamily="34" charset="-122"/>
                <a:cs typeface="+mn-ea"/>
                <a:sym typeface="+mn-lt"/>
              </a:rPr>
              <a:t>排污许可证执行报告编制内容</a:t>
            </a:r>
          </a:p>
        </p:txBody>
      </p:sp>
      <p:cxnSp>
        <p:nvCxnSpPr>
          <p:cNvPr id="3145758" name="Straight Connector 59"/>
          <p:cNvCxnSpPr>
            <a:cxnSpLocks/>
          </p:cNvCxnSpPr>
          <p:nvPr/>
        </p:nvCxnSpPr>
        <p:spPr>
          <a:xfrm flipV="1">
            <a:off x="596727" y="591991"/>
            <a:ext cx="0" cy="4483417"/>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1048920" name="文本框 13"/>
          <p:cNvSpPr txBox="1">
            <a:spLocks noChangeArrowheads="1"/>
          </p:cNvSpPr>
          <p:nvPr/>
        </p:nvSpPr>
        <p:spPr bwMode="auto">
          <a:xfrm>
            <a:off x="4624011" y="519982"/>
            <a:ext cx="3749582" cy="554864"/>
          </a:xfrm>
          <a:prstGeom prst="rect">
            <a:avLst/>
          </a:prstGeom>
          <a:noFill/>
          <a:ln>
            <a:noFill/>
          </a:ln>
        </p:spPr>
        <p:txBody>
          <a:bodyPr wrap="squar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排污许可证执行报告汇总续表</a:t>
            </a:r>
          </a:p>
        </p:txBody>
      </p:sp>
      <p:sp>
        <p:nvSpPr>
          <p:cNvPr id="1048921" name="Freeform 12"/>
          <p:cNvSpPr/>
          <p:nvPr/>
        </p:nvSpPr>
        <p:spPr bwMode="auto">
          <a:xfrm>
            <a:off x="1135508" y="6714605"/>
            <a:ext cx="269578" cy="265112"/>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gradFill>
            <a:gsLst>
              <a:gs pos="0">
                <a:schemeClr val="accent1"/>
              </a:gs>
              <a:gs pos="100000">
                <a:srgbClr val="2F5EB0"/>
              </a:gs>
            </a:gsLst>
            <a:lin ang="13800000" scaled="0"/>
          </a:gradFill>
          <a:ln>
            <a:noFill/>
          </a:ln>
        </p:spPr>
        <p:txBody>
          <a:bodyPr lIns="91415" tIns="45707" rIns="91415" bIns="45707"/>
          <a:lstStyle/>
          <a:p>
            <a:endParaRPr lang="zh-CN" altLang="en-US" dirty="0">
              <a:solidFill>
                <a:schemeClr val="tx1">
                  <a:lumMod val="50000"/>
                  <a:lumOff val="50000"/>
                </a:schemeClr>
              </a:solidFill>
              <a:latin typeface="Broadway" panose="04040905080B02020502" pitchFamily="82" charset="0"/>
            </a:endParaRPr>
          </a:p>
        </p:txBody>
      </p:sp>
      <p:sp>
        <p:nvSpPr>
          <p:cNvPr id="1048922" name="Freeform 12"/>
          <p:cNvSpPr/>
          <p:nvPr/>
        </p:nvSpPr>
        <p:spPr bwMode="auto">
          <a:xfrm flipH="1" flipV="1">
            <a:off x="4000254" y="6952283"/>
            <a:ext cx="264319" cy="265113"/>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gradFill>
            <a:gsLst>
              <a:gs pos="0">
                <a:schemeClr val="accent1"/>
              </a:gs>
              <a:gs pos="100000">
                <a:srgbClr val="2F5EB0"/>
              </a:gs>
            </a:gsLst>
            <a:lin ang="13800000" scaled="0"/>
          </a:gradFill>
          <a:ln>
            <a:noFill/>
          </a:ln>
        </p:spPr>
        <p:txBody>
          <a:bodyPr lIns="91415" tIns="45707" rIns="91415" bIns="45707"/>
          <a:lstStyle/>
          <a:p>
            <a:endParaRPr lang="zh-CN" altLang="en-US" dirty="0">
              <a:solidFill>
                <a:schemeClr val="tx1">
                  <a:lumMod val="50000"/>
                  <a:lumOff val="50000"/>
                </a:schemeClr>
              </a:solidFill>
              <a:latin typeface="Broadway" panose="04040905080B02020502" pitchFamily="82" charset="0"/>
            </a:endParaRPr>
          </a:p>
        </p:txBody>
      </p:sp>
      <p:sp>
        <p:nvSpPr>
          <p:cNvPr id="1048923" name="文本框 13"/>
          <p:cNvSpPr txBox="1">
            <a:spLocks noChangeArrowheads="1"/>
          </p:cNvSpPr>
          <p:nvPr/>
        </p:nvSpPr>
        <p:spPr bwMode="auto">
          <a:xfrm>
            <a:off x="1251150" y="6798392"/>
            <a:ext cx="5172503" cy="303294"/>
          </a:xfrm>
          <a:prstGeom prst="rect">
            <a:avLst/>
          </a:prstGeom>
          <a:noFill/>
          <a:ln>
            <a:noFill/>
          </a:ln>
        </p:spPr>
        <p:txBody>
          <a:bodyPr wrap="squar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12700">
              <a:spcBef>
                <a:spcPts val="95"/>
              </a:spcBef>
            </a:pP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对于选择变化的，需在备注中说明。</a:t>
            </a:r>
          </a:p>
        </p:txBody>
      </p:sp>
      <p:pic>
        <p:nvPicPr>
          <p:cNvPr id="2097164" name="Picture 2"/>
          <p:cNvPicPr>
            <a:picLocks noChangeAspect="1" noChangeArrowheads="1"/>
          </p:cNvPicPr>
          <p:nvPr/>
        </p:nvPicPr>
        <p:blipFill>
          <a:blip r:embed="rId3"/>
          <a:srcRect/>
          <a:stretch>
            <a:fillRect/>
          </a:stretch>
        </p:blipFill>
        <p:spPr bwMode="auto">
          <a:xfrm>
            <a:off x="1497531" y="911672"/>
            <a:ext cx="10009187" cy="5638800"/>
          </a:xfrm>
          <a:prstGeom prst="rect">
            <a:avLst/>
          </a:prstGeom>
          <a:noFill/>
          <a:ln>
            <a:noFill/>
          </a:ln>
          <a:effectLst/>
        </p:spPr>
      </p:pic>
      <p:sp>
        <p:nvSpPr>
          <p:cNvPr id="1048924" name="矩形 13"/>
          <p:cNvSpPr/>
          <p:nvPr/>
        </p:nvSpPr>
        <p:spPr>
          <a:xfrm>
            <a:off x="8805639" y="953343"/>
            <a:ext cx="1440160" cy="55971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endParaRPr lang="zh-CN" altLang="en-US" dirty="0">
              <a:latin typeface="Broadway" panose="04040905080B02020502" pitchFamily="82"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45758"/>
                                        </p:tgtEl>
                                        <p:attrNameLst>
                                          <p:attrName>style.visibility</p:attrName>
                                        </p:attrNameLst>
                                      </p:cBhvr>
                                      <p:to>
                                        <p:strVal val="visible"/>
                                      </p:to>
                                    </p:set>
                                    <p:animEffect transition="in" filter="wipe(up)">
                                      <p:cBhvr>
                                        <p:cTn id="7" dur="500"/>
                                        <p:tgtEl>
                                          <p:spTgt spid="3145758"/>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48921"/>
                                        </p:tgtEl>
                                        <p:attrNameLst>
                                          <p:attrName>style.visibility</p:attrName>
                                        </p:attrNameLst>
                                      </p:cBhvr>
                                      <p:to>
                                        <p:strVal val="visible"/>
                                      </p:to>
                                    </p:set>
                                  </p:childTnLst>
                                </p:cTn>
                              </p:par>
                              <p:par>
                                <p:cTn id="11" presetID="35" presetClass="path" presetSubtype="0" accel="50000" decel="50000" fill="hold" grpId="1" nodeType="withEffect">
                                  <p:stCondLst>
                                    <p:cond delay="0"/>
                                  </p:stCondLst>
                                  <p:childTnLst>
                                    <p:animMotion origin="layout" path="M -3.56836E-6 -3.7037E-7 L 0.36686 0.15278 " pathEditMode="relative" rAng="0" ptsTypes="AA">
                                      <p:cBhvr>
                                        <p:cTn id="12" dur="500" spd="-99900" fill="hold"/>
                                        <p:tgtEl>
                                          <p:spTgt spid="1048921"/>
                                        </p:tgtEl>
                                        <p:attrNameLst>
                                          <p:attrName>ppt_x</p:attrName>
                                          <p:attrName>ppt_y</p:attrName>
                                        </p:attrNameLst>
                                      </p:cBhvr>
                                      <p:rCtr x="18343" y="7639"/>
                                    </p:animMotion>
                                  </p:childTnLst>
                                </p:cTn>
                              </p:par>
                              <p:par>
                                <p:cTn id="13" presetID="1" presetClass="entr" presetSubtype="0" fill="hold" grpId="0" nodeType="withEffect">
                                  <p:stCondLst>
                                    <p:cond delay="0"/>
                                  </p:stCondLst>
                                  <p:childTnLst>
                                    <p:set>
                                      <p:cBhvr>
                                        <p:cTn id="14" dur="1" fill="hold">
                                          <p:stCondLst>
                                            <p:cond delay="0"/>
                                          </p:stCondLst>
                                        </p:cTn>
                                        <p:tgtEl>
                                          <p:spTgt spid="1048922"/>
                                        </p:tgtEl>
                                        <p:attrNameLst>
                                          <p:attrName>style.visibility</p:attrName>
                                        </p:attrNameLst>
                                      </p:cBhvr>
                                      <p:to>
                                        <p:strVal val="visible"/>
                                      </p:to>
                                    </p:set>
                                  </p:childTnLst>
                                </p:cTn>
                              </p:par>
                              <p:par>
                                <p:cTn id="15" presetID="35" presetClass="path" presetSubtype="0" accel="50000" decel="50000" fill="hold" grpId="1" nodeType="withEffect">
                                  <p:stCondLst>
                                    <p:cond delay="0"/>
                                  </p:stCondLst>
                                  <p:childTnLst>
                                    <p:animMotion origin="layout" path="M 7.85742E-7 -3.33333E-6 L -0.39495 -0.11018 " pathEditMode="relative" rAng="0" ptsTypes="AA">
                                      <p:cBhvr>
                                        <p:cTn id="16" dur="500" spd="-99900" fill="hold"/>
                                        <p:tgtEl>
                                          <p:spTgt spid="1048922"/>
                                        </p:tgtEl>
                                        <p:attrNameLst>
                                          <p:attrName>ppt_x</p:attrName>
                                          <p:attrName>ppt_y</p:attrName>
                                        </p:attrNameLst>
                                      </p:cBhvr>
                                      <p:rCtr x="-19748" y="-55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21" grpId="0" animBg="1"/>
      <p:bldP spid="1048921" grpId="1" animBg="1"/>
      <p:bldP spid="1048922" grpId="0" animBg="1"/>
      <p:bldP spid="1048922"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28" name="矩形 60"/>
          <p:cNvSpPr/>
          <p:nvPr/>
        </p:nvSpPr>
        <p:spPr>
          <a:xfrm>
            <a:off x="596729" y="15925"/>
            <a:ext cx="12262022" cy="586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8929" name="矩形 24"/>
          <p:cNvSpPr/>
          <p:nvPr/>
        </p:nvSpPr>
        <p:spPr>
          <a:xfrm>
            <a:off x="354" y="5341"/>
            <a:ext cx="594348"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8930" name="文本框 25"/>
          <p:cNvSpPr txBox="1"/>
          <p:nvPr/>
        </p:nvSpPr>
        <p:spPr>
          <a:xfrm>
            <a:off x="609668" y="124584"/>
            <a:ext cx="2243515" cy="373279"/>
          </a:xfrm>
          <a:prstGeom prst="rect">
            <a:avLst/>
          </a:prstGeom>
          <a:noFill/>
        </p:spPr>
        <p:txBody>
          <a:bodyPr wrap="none" lIns="0" tIns="0" rIns="0" bIns="0" rtlCol="0">
            <a:spAutoFit/>
          </a:bodyPr>
          <a:lstStyle/>
          <a:p>
            <a:pPr defTabSz="963930"/>
            <a:r>
              <a:rPr lang="en-US" altLang="zh-CN" sz="2400" b="1" dirty="0">
                <a:solidFill>
                  <a:schemeClr val="accent2"/>
                </a:solidFill>
                <a:latin typeface="微软雅黑" panose="020B0503020204020204" pitchFamily="34" charset="-122"/>
                <a:ea typeface="微软雅黑" panose="020B0503020204020204" pitchFamily="34" charset="-122"/>
                <a:cs typeface="+mn-ea"/>
                <a:sym typeface="+mn-lt"/>
              </a:rPr>
              <a:t>3  </a:t>
            </a:r>
            <a:r>
              <a:rPr lang="zh-CN" altLang="en-US" sz="2400" b="1" dirty="0">
                <a:solidFill>
                  <a:schemeClr val="accent2"/>
                </a:solidFill>
                <a:latin typeface="微软雅黑" panose="020B0503020204020204" pitchFamily="34" charset="-122"/>
                <a:ea typeface="微软雅黑" panose="020B0503020204020204" pitchFamily="34" charset="-122"/>
                <a:cs typeface="+mn-ea"/>
                <a:sym typeface="+mn-lt"/>
              </a:rPr>
              <a:t>标准主要内容</a:t>
            </a:r>
          </a:p>
        </p:txBody>
      </p:sp>
      <p:sp>
        <p:nvSpPr>
          <p:cNvPr id="1048931" name="文本框 25"/>
          <p:cNvSpPr txBox="1"/>
          <p:nvPr/>
        </p:nvSpPr>
        <p:spPr>
          <a:xfrm>
            <a:off x="131235" y="943521"/>
            <a:ext cx="369332" cy="4905051"/>
          </a:xfrm>
          <a:prstGeom prst="rect">
            <a:avLst/>
          </a:prstGeom>
          <a:noFill/>
        </p:spPr>
        <p:txBody>
          <a:bodyPr vert="eaVert" wrap="square" lIns="0" tIns="0" rIns="0" bIns="0" rtlCol="0">
            <a:spAutoFit/>
          </a:bodyPr>
          <a:lstStyle/>
          <a:p>
            <a:pPr defTabSz="963930"/>
            <a:r>
              <a:rPr lang="zh-CN" altLang="en-US" sz="2400" dirty="0">
                <a:solidFill>
                  <a:schemeClr val="accent2"/>
                </a:solidFill>
                <a:latin typeface="微软雅黑" panose="020B0503020204020204" pitchFamily="34" charset="-122"/>
                <a:ea typeface="微软雅黑" panose="020B0503020204020204" pitchFamily="34" charset="-122"/>
                <a:cs typeface="+mn-ea"/>
                <a:sym typeface="+mn-lt"/>
              </a:rPr>
              <a:t>排污许可证执行报告编制内容</a:t>
            </a:r>
          </a:p>
        </p:txBody>
      </p:sp>
      <p:cxnSp>
        <p:nvCxnSpPr>
          <p:cNvPr id="3145759" name="Straight Connector 59"/>
          <p:cNvCxnSpPr>
            <a:cxnSpLocks/>
          </p:cNvCxnSpPr>
          <p:nvPr/>
        </p:nvCxnSpPr>
        <p:spPr>
          <a:xfrm flipV="1">
            <a:off x="596727" y="591991"/>
            <a:ext cx="0" cy="4483417"/>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1048932" name="文本框 13"/>
          <p:cNvSpPr txBox="1">
            <a:spLocks noChangeArrowheads="1"/>
          </p:cNvSpPr>
          <p:nvPr/>
        </p:nvSpPr>
        <p:spPr bwMode="auto">
          <a:xfrm>
            <a:off x="4624011" y="707418"/>
            <a:ext cx="3749582" cy="554864"/>
          </a:xfrm>
          <a:prstGeom prst="rect">
            <a:avLst/>
          </a:prstGeom>
          <a:noFill/>
          <a:ln>
            <a:noFill/>
          </a:ln>
        </p:spPr>
        <p:txBody>
          <a:bodyPr wrap="squar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排污许可证执行报告汇总续表</a:t>
            </a:r>
          </a:p>
        </p:txBody>
      </p:sp>
      <p:sp>
        <p:nvSpPr>
          <p:cNvPr id="1048933" name="Freeform 12"/>
          <p:cNvSpPr/>
          <p:nvPr/>
        </p:nvSpPr>
        <p:spPr bwMode="auto">
          <a:xfrm>
            <a:off x="1543530" y="4337672"/>
            <a:ext cx="269578" cy="265112"/>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gradFill>
            <a:gsLst>
              <a:gs pos="0">
                <a:schemeClr val="accent1"/>
              </a:gs>
              <a:gs pos="100000">
                <a:srgbClr val="2F5EB0"/>
              </a:gs>
            </a:gsLst>
            <a:lin ang="13800000" scaled="0"/>
          </a:gradFill>
          <a:ln>
            <a:noFill/>
          </a:ln>
        </p:spPr>
        <p:txBody>
          <a:bodyPr lIns="91415" tIns="45707" rIns="91415" bIns="45707"/>
          <a:lstStyle/>
          <a:p>
            <a:endParaRPr lang="zh-CN" altLang="en-US" dirty="0">
              <a:solidFill>
                <a:schemeClr val="tx1">
                  <a:lumMod val="50000"/>
                  <a:lumOff val="50000"/>
                </a:schemeClr>
              </a:solidFill>
              <a:latin typeface="Broadway" panose="04040905080B02020502" pitchFamily="82" charset="0"/>
            </a:endParaRPr>
          </a:p>
        </p:txBody>
      </p:sp>
      <p:sp>
        <p:nvSpPr>
          <p:cNvPr id="1048934" name="Freeform 12"/>
          <p:cNvSpPr/>
          <p:nvPr/>
        </p:nvSpPr>
        <p:spPr bwMode="auto">
          <a:xfrm flipH="1" flipV="1">
            <a:off x="4408274" y="4575348"/>
            <a:ext cx="264319" cy="265113"/>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gradFill>
            <a:gsLst>
              <a:gs pos="0">
                <a:schemeClr val="accent1"/>
              </a:gs>
              <a:gs pos="100000">
                <a:srgbClr val="2F5EB0"/>
              </a:gs>
            </a:gsLst>
            <a:lin ang="13800000" scaled="0"/>
          </a:gradFill>
          <a:ln>
            <a:noFill/>
          </a:ln>
        </p:spPr>
        <p:txBody>
          <a:bodyPr lIns="91415" tIns="45707" rIns="91415" bIns="45707"/>
          <a:lstStyle/>
          <a:p>
            <a:endParaRPr lang="zh-CN" altLang="en-US" dirty="0">
              <a:solidFill>
                <a:schemeClr val="tx1">
                  <a:lumMod val="50000"/>
                  <a:lumOff val="50000"/>
                </a:schemeClr>
              </a:solidFill>
              <a:latin typeface="Broadway" panose="04040905080B02020502" pitchFamily="82" charset="0"/>
            </a:endParaRPr>
          </a:p>
        </p:txBody>
      </p:sp>
      <p:sp>
        <p:nvSpPr>
          <p:cNvPr id="1048935" name="文本框 13"/>
          <p:cNvSpPr txBox="1">
            <a:spLocks noChangeArrowheads="1"/>
          </p:cNvSpPr>
          <p:nvPr/>
        </p:nvSpPr>
        <p:spPr bwMode="auto">
          <a:xfrm>
            <a:off x="1659173" y="4421460"/>
            <a:ext cx="5172503" cy="303294"/>
          </a:xfrm>
          <a:prstGeom prst="rect">
            <a:avLst/>
          </a:prstGeom>
          <a:noFill/>
          <a:ln>
            <a:noFill/>
          </a:ln>
        </p:spPr>
        <p:txBody>
          <a:bodyPr wrap="squar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12700">
              <a:spcBef>
                <a:spcPts val="95"/>
              </a:spcBef>
            </a:pP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对于选择变化的，需在备注中说明。</a:t>
            </a:r>
          </a:p>
        </p:txBody>
      </p:sp>
      <p:pic>
        <p:nvPicPr>
          <p:cNvPr id="2097165" name="Picture 2"/>
          <p:cNvPicPr>
            <a:picLocks noChangeAspect="1" noChangeArrowheads="1"/>
          </p:cNvPicPr>
          <p:nvPr/>
        </p:nvPicPr>
        <p:blipFill>
          <a:blip r:embed="rId3"/>
          <a:srcRect/>
          <a:stretch>
            <a:fillRect/>
          </a:stretch>
        </p:blipFill>
        <p:spPr bwMode="auto">
          <a:xfrm>
            <a:off x="1172096" y="1333624"/>
            <a:ext cx="10475914" cy="2838450"/>
          </a:xfrm>
          <a:prstGeom prst="rect">
            <a:avLst/>
          </a:prstGeom>
          <a:noFill/>
          <a:ln>
            <a:noFill/>
          </a:ln>
          <a:effectLst/>
        </p:spPr>
      </p:pic>
      <p:sp>
        <p:nvSpPr>
          <p:cNvPr id="1048936" name="矩形 13"/>
          <p:cNvSpPr/>
          <p:nvPr/>
        </p:nvSpPr>
        <p:spPr>
          <a:xfrm>
            <a:off x="8807300" y="1373509"/>
            <a:ext cx="1440160" cy="27985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endParaRPr lang="zh-CN" altLang="en-US" dirty="0">
              <a:latin typeface="Broadway" panose="04040905080B02020502" pitchFamily="82"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45759"/>
                                        </p:tgtEl>
                                        <p:attrNameLst>
                                          <p:attrName>style.visibility</p:attrName>
                                        </p:attrNameLst>
                                      </p:cBhvr>
                                      <p:to>
                                        <p:strVal val="visible"/>
                                      </p:to>
                                    </p:set>
                                    <p:animEffect transition="in" filter="wipe(up)">
                                      <p:cBhvr>
                                        <p:cTn id="7" dur="500"/>
                                        <p:tgtEl>
                                          <p:spTgt spid="3145759"/>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48933"/>
                                        </p:tgtEl>
                                        <p:attrNameLst>
                                          <p:attrName>style.visibility</p:attrName>
                                        </p:attrNameLst>
                                      </p:cBhvr>
                                      <p:to>
                                        <p:strVal val="visible"/>
                                      </p:to>
                                    </p:set>
                                  </p:childTnLst>
                                </p:cTn>
                              </p:par>
                              <p:par>
                                <p:cTn id="11" presetID="35" presetClass="path" presetSubtype="0" accel="50000" decel="50000" fill="hold" grpId="1" nodeType="withEffect">
                                  <p:stCondLst>
                                    <p:cond delay="0"/>
                                  </p:stCondLst>
                                  <p:childTnLst>
                                    <p:animMotion origin="layout" path="M -3.56836E-6 -3.7037E-7 L 0.36686 0.15278 " pathEditMode="relative" rAng="0" ptsTypes="AA">
                                      <p:cBhvr>
                                        <p:cTn id="12" dur="500" spd="-99900" fill="hold"/>
                                        <p:tgtEl>
                                          <p:spTgt spid="1048933"/>
                                        </p:tgtEl>
                                        <p:attrNameLst>
                                          <p:attrName>ppt_x</p:attrName>
                                          <p:attrName>ppt_y</p:attrName>
                                        </p:attrNameLst>
                                      </p:cBhvr>
                                      <p:rCtr x="18343" y="7639"/>
                                    </p:animMotion>
                                  </p:childTnLst>
                                </p:cTn>
                              </p:par>
                              <p:par>
                                <p:cTn id="13" presetID="1" presetClass="entr" presetSubtype="0" fill="hold" grpId="0" nodeType="withEffect">
                                  <p:stCondLst>
                                    <p:cond delay="0"/>
                                  </p:stCondLst>
                                  <p:childTnLst>
                                    <p:set>
                                      <p:cBhvr>
                                        <p:cTn id="14" dur="1" fill="hold">
                                          <p:stCondLst>
                                            <p:cond delay="0"/>
                                          </p:stCondLst>
                                        </p:cTn>
                                        <p:tgtEl>
                                          <p:spTgt spid="1048934"/>
                                        </p:tgtEl>
                                        <p:attrNameLst>
                                          <p:attrName>style.visibility</p:attrName>
                                        </p:attrNameLst>
                                      </p:cBhvr>
                                      <p:to>
                                        <p:strVal val="visible"/>
                                      </p:to>
                                    </p:set>
                                  </p:childTnLst>
                                </p:cTn>
                              </p:par>
                              <p:par>
                                <p:cTn id="15" presetID="35" presetClass="path" presetSubtype="0" accel="50000" decel="50000" fill="hold" grpId="1" nodeType="withEffect">
                                  <p:stCondLst>
                                    <p:cond delay="0"/>
                                  </p:stCondLst>
                                  <p:childTnLst>
                                    <p:animMotion origin="layout" path="M 7.85742E-7 -3.33333E-6 L -0.39495 -0.11018 " pathEditMode="relative" rAng="0" ptsTypes="AA">
                                      <p:cBhvr>
                                        <p:cTn id="16" dur="500" spd="-99900" fill="hold"/>
                                        <p:tgtEl>
                                          <p:spTgt spid="1048934"/>
                                        </p:tgtEl>
                                        <p:attrNameLst>
                                          <p:attrName>ppt_x</p:attrName>
                                          <p:attrName>ppt_y</p:attrName>
                                        </p:attrNameLst>
                                      </p:cBhvr>
                                      <p:rCtr x="-19748" y="-55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33" grpId="0" animBg="1"/>
      <p:bldP spid="1048933" grpId="1" animBg="1"/>
      <p:bldP spid="1048934" grpId="0" animBg="1"/>
      <p:bldP spid="1048934"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0" name="矩形 60"/>
          <p:cNvSpPr/>
          <p:nvPr/>
        </p:nvSpPr>
        <p:spPr>
          <a:xfrm>
            <a:off x="596729" y="15925"/>
            <a:ext cx="12262022" cy="586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8941" name="矩形 24"/>
          <p:cNvSpPr/>
          <p:nvPr/>
        </p:nvSpPr>
        <p:spPr>
          <a:xfrm>
            <a:off x="354" y="5341"/>
            <a:ext cx="594348"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8942" name="文本框 25"/>
          <p:cNvSpPr txBox="1"/>
          <p:nvPr/>
        </p:nvSpPr>
        <p:spPr>
          <a:xfrm>
            <a:off x="609668" y="124584"/>
            <a:ext cx="2243515" cy="373279"/>
          </a:xfrm>
          <a:prstGeom prst="rect">
            <a:avLst/>
          </a:prstGeom>
          <a:noFill/>
        </p:spPr>
        <p:txBody>
          <a:bodyPr wrap="none" lIns="0" tIns="0" rIns="0" bIns="0" rtlCol="0">
            <a:spAutoFit/>
          </a:bodyPr>
          <a:lstStyle/>
          <a:p>
            <a:pPr defTabSz="963930"/>
            <a:r>
              <a:rPr lang="en-US" altLang="zh-CN" sz="2400" b="1" dirty="0">
                <a:solidFill>
                  <a:schemeClr val="accent2"/>
                </a:solidFill>
                <a:latin typeface="微软雅黑" panose="020B0503020204020204" pitchFamily="34" charset="-122"/>
                <a:ea typeface="微软雅黑" panose="020B0503020204020204" pitchFamily="34" charset="-122"/>
                <a:cs typeface="+mn-ea"/>
                <a:sym typeface="+mn-lt"/>
              </a:rPr>
              <a:t>3  </a:t>
            </a:r>
            <a:r>
              <a:rPr lang="zh-CN" altLang="en-US" sz="2400" b="1" dirty="0">
                <a:solidFill>
                  <a:schemeClr val="accent2"/>
                </a:solidFill>
                <a:latin typeface="微软雅黑" panose="020B0503020204020204" pitchFamily="34" charset="-122"/>
                <a:ea typeface="微软雅黑" panose="020B0503020204020204" pitchFamily="34" charset="-122"/>
                <a:cs typeface="+mn-ea"/>
                <a:sym typeface="+mn-lt"/>
              </a:rPr>
              <a:t>标准主要内容</a:t>
            </a:r>
          </a:p>
        </p:txBody>
      </p:sp>
      <p:sp>
        <p:nvSpPr>
          <p:cNvPr id="1048943" name="文本框 25"/>
          <p:cNvSpPr txBox="1"/>
          <p:nvPr/>
        </p:nvSpPr>
        <p:spPr>
          <a:xfrm>
            <a:off x="131235" y="943521"/>
            <a:ext cx="369332" cy="4905051"/>
          </a:xfrm>
          <a:prstGeom prst="rect">
            <a:avLst/>
          </a:prstGeom>
          <a:noFill/>
        </p:spPr>
        <p:txBody>
          <a:bodyPr vert="eaVert" wrap="square" lIns="0" tIns="0" rIns="0" bIns="0" rtlCol="0">
            <a:spAutoFit/>
          </a:bodyPr>
          <a:lstStyle/>
          <a:p>
            <a:pPr defTabSz="963930"/>
            <a:r>
              <a:rPr lang="zh-CN" altLang="en-US" sz="2400" dirty="0">
                <a:solidFill>
                  <a:schemeClr val="accent2"/>
                </a:solidFill>
                <a:latin typeface="微软雅黑" panose="020B0503020204020204" pitchFamily="34" charset="-122"/>
                <a:ea typeface="微软雅黑" panose="020B0503020204020204" pitchFamily="34" charset="-122"/>
                <a:cs typeface="+mn-ea"/>
                <a:sym typeface="+mn-lt"/>
              </a:rPr>
              <a:t>排污许可证执行报告编制内容</a:t>
            </a:r>
          </a:p>
        </p:txBody>
      </p:sp>
      <p:cxnSp>
        <p:nvCxnSpPr>
          <p:cNvPr id="3145760" name="Straight Connector 59"/>
          <p:cNvCxnSpPr>
            <a:cxnSpLocks/>
          </p:cNvCxnSpPr>
          <p:nvPr/>
        </p:nvCxnSpPr>
        <p:spPr>
          <a:xfrm flipV="1">
            <a:off x="596727" y="591991"/>
            <a:ext cx="0" cy="4483417"/>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1048944" name="文本框 13"/>
          <p:cNvSpPr txBox="1">
            <a:spLocks noChangeArrowheads="1"/>
          </p:cNvSpPr>
          <p:nvPr/>
        </p:nvSpPr>
        <p:spPr bwMode="auto">
          <a:xfrm>
            <a:off x="2466352" y="406957"/>
            <a:ext cx="3749582" cy="553998"/>
          </a:xfrm>
          <a:prstGeom prst="rect">
            <a:avLst/>
          </a:prstGeom>
          <a:noFill/>
          <a:ln>
            <a:noFill/>
          </a:ln>
        </p:spPr>
        <p:txBody>
          <a:bodyPr wrap="squar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表</a:t>
            </a:r>
            <a:r>
              <a:rPr lang="en-US" altLang="zh-CN" sz="2000" dirty="0">
                <a:solidFill>
                  <a:schemeClr val="accent1"/>
                </a:solidFill>
                <a:latin typeface="+mn-ea"/>
                <a:ea typeface="+mn-ea"/>
                <a:sym typeface="Arial" panose="020B0604020202020204" pitchFamily="34" charset="0"/>
              </a:rPr>
              <a:t>F.1</a:t>
            </a:r>
            <a:r>
              <a:rPr lang="en-US" altLang="zh-CN"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  </a:t>
            </a:r>
            <a:r>
              <a:rPr lang="zh-CN" altLang="en-US"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排污单位基本信息表</a:t>
            </a:r>
            <a:r>
              <a:rPr lang="en-US" altLang="zh-CN"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 </a:t>
            </a:r>
            <a:endParaRPr lang="zh-CN" altLang="en-US"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endParaRPr>
          </a:p>
        </p:txBody>
      </p:sp>
      <p:pic>
        <p:nvPicPr>
          <p:cNvPr id="2097166" name="Picture 2"/>
          <p:cNvPicPr>
            <a:picLocks noChangeAspect="1" noChangeArrowheads="1"/>
          </p:cNvPicPr>
          <p:nvPr/>
        </p:nvPicPr>
        <p:blipFill>
          <a:blip r:embed="rId3"/>
          <a:srcRect/>
          <a:stretch>
            <a:fillRect/>
          </a:stretch>
        </p:blipFill>
        <p:spPr bwMode="auto">
          <a:xfrm>
            <a:off x="812751" y="873397"/>
            <a:ext cx="6840760" cy="6359253"/>
          </a:xfrm>
          <a:prstGeom prst="rect">
            <a:avLst/>
          </a:prstGeom>
          <a:noFill/>
          <a:ln>
            <a:noFill/>
          </a:ln>
          <a:effectLst/>
        </p:spPr>
      </p:pic>
      <p:sp>
        <p:nvSpPr>
          <p:cNvPr id="1048945" name="文本框 13"/>
          <p:cNvSpPr txBox="1">
            <a:spLocks noChangeArrowheads="1"/>
          </p:cNvSpPr>
          <p:nvPr/>
        </p:nvSpPr>
        <p:spPr bwMode="auto">
          <a:xfrm>
            <a:off x="8517607" y="1830632"/>
            <a:ext cx="4062832" cy="3770237"/>
          </a:xfrm>
          <a:prstGeom prst="rect">
            <a:avLst/>
          </a:prstGeom>
          <a:noFill/>
          <a:ln>
            <a:noFill/>
          </a:ln>
        </p:spPr>
        <p:txBody>
          <a:bodyPr wrap="squar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12700">
              <a:spcBef>
                <a:spcPts val="95"/>
              </a:spcBef>
            </a:pP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a:t>
            </a:r>
            <a:r>
              <a:rPr lang="en-US" altLang="zh-CN" spc="-5" dirty="0">
                <a:solidFill>
                  <a:schemeClr val="accent1"/>
                </a:solidFill>
                <a:latin typeface="微软雅黑" panose="020B0503020204020204" pitchFamily="34" charset="-122"/>
                <a:ea typeface="微软雅黑" panose="020B0503020204020204" pitchFamily="34" charset="-122"/>
                <a:cs typeface="Noto Sans CJK JP Regular"/>
              </a:rPr>
              <a:t>1</a:t>
            </a: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）排污单位应根据行业特征补充细化列表中相关内容。</a:t>
            </a:r>
          </a:p>
          <a:p>
            <a:pPr marL="12700">
              <a:spcBef>
                <a:spcPts val="95"/>
              </a:spcBef>
            </a:pP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a:t>
            </a:r>
            <a:r>
              <a:rPr lang="en-US" altLang="zh-CN" spc="-5" dirty="0">
                <a:solidFill>
                  <a:schemeClr val="accent1"/>
                </a:solidFill>
                <a:latin typeface="微软雅黑" panose="020B0503020204020204" pitchFamily="34" charset="-122"/>
                <a:ea typeface="微软雅黑" panose="020B0503020204020204" pitchFamily="34" charset="-122"/>
                <a:cs typeface="Noto Sans CJK JP Regular"/>
              </a:rPr>
              <a:t>2</a:t>
            </a: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）如与排污许可证载明事项不符的，在“备注”中说明变化情况及原因。</a:t>
            </a:r>
          </a:p>
          <a:p>
            <a:pPr marL="12700">
              <a:spcBef>
                <a:spcPts val="95"/>
              </a:spcBef>
            </a:pP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a:t>
            </a:r>
            <a:r>
              <a:rPr lang="en-US" altLang="zh-CN" spc="-5" dirty="0">
                <a:solidFill>
                  <a:schemeClr val="accent1"/>
                </a:solidFill>
                <a:latin typeface="微软雅黑" panose="020B0503020204020204" pitchFamily="34" charset="-122"/>
                <a:ea typeface="微软雅黑" panose="020B0503020204020204" pitchFamily="34" charset="-122"/>
                <a:cs typeface="Noto Sans CJK JP Regular"/>
              </a:rPr>
              <a:t>3</a:t>
            </a: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）如报告周期有污染治理投资的，填写 </a:t>
            </a:r>
            <a:r>
              <a:rPr lang="en-US" altLang="zh-CN" spc="-5" dirty="0">
                <a:solidFill>
                  <a:schemeClr val="accent1"/>
                </a:solidFill>
                <a:latin typeface="微软雅黑" panose="020B0503020204020204" pitchFamily="34" charset="-122"/>
                <a:ea typeface="微软雅黑" panose="020B0503020204020204" pitchFamily="34" charset="-122"/>
                <a:cs typeface="Noto Sans CJK JP Regular"/>
              </a:rPr>
              <a:t>9 </a:t>
            </a: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有关内容。</a:t>
            </a:r>
          </a:p>
          <a:p>
            <a:pPr marL="12700">
              <a:spcBef>
                <a:spcPts val="95"/>
              </a:spcBef>
            </a:pP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a:t>
            </a:r>
            <a:r>
              <a:rPr lang="en-US" altLang="zh-CN" spc="-5" dirty="0">
                <a:solidFill>
                  <a:schemeClr val="accent1"/>
                </a:solidFill>
                <a:latin typeface="微软雅黑" panose="020B0503020204020204" pitchFamily="34" charset="-122"/>
                <a:ea typeface="微软雅黑" panose="020B0503020204020204" pitchFamily="34" charset="-122"/>
                <a:cs typeface="Noto Sans CJK JP Regular"/>
              </a:rPr>
              <a:t>4</a:t>
            </a: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）列表中未能涵盖的信息，排污单位可以文字形式另行说明。</a:t>
            </a:r>
          </a:p>
          <a:p>
            <a:pPr marL="12700">
              <a:spcBef>
                <a:spcPts val="95"/>
              </a:spcBef>
            </a:pP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a:t>
            </a:r>
            <a:r>
              <a:rPr lang="en-US" altLang="zh-CN" spc="-5" dirty="0">
                <a:solidFill>
                  <a:schemeClr val="accent1"/>
                </a:solidFill>
                <a:latin typeface="微软雅黑" panose="020B0503020204020204" pitchFamily="34" charset="-122"/>
                <a:ea typeface="微软雅黑" panose="020B0503020204020204" pitchFamily="34" charset="-122"/>
                <a:cs typeface="Noto Sans CJK JP Regular"/>
              </a:rPr>
              <a:t>5</a:t>
            </a: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）能源类型中的用量、硫分、灰分、挥发分、热值原则上指报告时段内全厂各批次</a:t>
            </a:r>
            <a:r>
              <a:rPr lang="zh-CN" altLang="en-US" b="1" spc="-5" dirty="0">
                <a:solidFill>
                  <a:schemeClr val="accent1"/>
                </a:solidFill>
                <a:latin typeface="微软雅黑" panose="020B0503020204020204" pitchFamily="34" charset="-122"/>
                <a:ea typeface="微软雅黑" panose="020B0503020204020204" pitchFamily="34" charset="-122"/>
                <a:cs typeface="Noto Sans CJK JP Regular"/>
              </a:rPr>
              <a:t>收到基燃料的加权平均值</a:t>
            </a: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，以入厂数据来衡量；排污单位也可使用入炉数据并在备注中说明；对于液体或气体燃料，可只填报用量、硫分、热值；热值指燃料低位发热量。</a:t>
            </a:r>
          </a:p>
          <a:p>
            <a:pPr marL="12700">
              <a:spcBef>
                <a:spcPts val="95"/>
              </a:spcBef>
            </a:pP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a:t>
            </a:r>
            <a:r>
              <a:rPr lang="en-US" altLang="zh-CN" spc="-5" dirty="0">
                <a:solidFill>
                  <a:schemeClr val="accent1"/>
                </a:solidFill>
                <a:latin typeface="微软雅黑" panose="020B0503020204020204" pitchFamily="34" charset="-122"/>
                <a:ea typeface="微软雅黑" panose="020B0503020204020204" pitchFamily="34" charset="-122"/>
                <a:cs typeface="Noto Sans CJK JP Regular"/>
              </a:rPr>
              <a:t>6</a:t>
            </a: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）取水量指排污单位</a:t>
            </a:r>
            <a:r>
              <a:rPr lang="zh-CN" altLang="en-US" b="1" spc="-5" dirty="0">
                <a:solidFill>
                  <a:schemeClr val="accent1"/>
                </a:solidFill>
                <a:latin typeface="微软雅黑" panose="020B0503020204020204" pitchFamily="34" charset="-122"/>
                <a:ea typeface="微软雅黑" panose="020B0503020204020204" pitchFamily="34" charset="-122"/>
                <a:cs typeface="Noto Sans CJK JP Regular"/>
              </a:rPr>
              <a:t>生产用水和生活用水</a:t>
            </a: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的合计总量。</a:t>
            </a:r>
            <a:endParaRPr lang="en-US" altLang="zh-CN" spc="-5" dirty="0">
              <a:solidFill>
                <a:schemeClr val="accent1"/>
              </a:solidFill>
              <a:latin typeface="微软雅黑" panose="020B0503020204020204" pitchFamily="34" charset="-122"/>
              <a:ea typeface="微软雅黑" panose="020B0503020204020204" pitchFamily="34" charset="-122"/>
              <a:cs typeface="Noto Sans CJK JP Regular"/>
            </a:endParaRPr>
          </a:p>
          <a:p>
            <a:pPr marL="12700">
              <a:spcBef>
                <a:spcPts val="95"/>
              </a:spcBef>
            </a:pP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a:t>
            </a:r>
            <a:r>
              <a:rPr lang="en-US" altLang="zh-CN" spc="-5" dirty="0">
                <a:solidFill>
                  <a:schemeClr val="accent1"/>
                </a:solidFill>
                <a:latin typeface="微软雅黑" panose="020B0503020204020204" pitchFamily="34" charset="-122"/>
                <a:ea typeface="微软雅黑" panose="020B0503020204020204" pitchFamily="34" charset="-122"/>
                <a:cs typeface="Noto Sans CJK JP Regular"/>
              </a:rPr>
              <a:t>7</a:t>
            </a: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）治理设施类型指颗粒物废气治理设施、二氧化硫废气治理设施、氮氧化物废气治理设施、其他废气治理设施、废水治理设施等。</a:t>
            </a:r>
          </a:p>
        </p:txBody>
      </p:sp>
      <p:sp>
        <p:nvSpPr>
          <p:cNvPr id="1048946" name="Freeform 12"/>
          <p:cNvSpPr/>
          <p:nvPr/>
        </p:nvSpPr>
        <p:spPr bwMode="auto">
          <a:xfrm>
            <a:off x="8382818" y="1652555"/>
            <a:ext cx="269578" cy="265112"/>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gradFill>
            <a:gsLst>
              <a:gs pos="0">
                <a:schemeClr val="accent1"/>
              </a:gs>
              <a:gs pos="100000">
                <a:srgbClr val="2F5EB0"/>
              </a:gs>
            </a:gsLst>
            <a:lin ang="13800000" scaled="0"/>
          </a:gradFill>
          <a:ln>
            <a:noFill/>
          </a:ln>
        </p:spPr>
        <p:txBody>
          <a:bodyPr lIns="91415" tIns="45707" rIns="91415" bIns="45707"/>
          <a:lstStyle/>
          <a:p>
            <a:endParaRPr lang="zh-CN" altLang="en-US" dirty="0">
              <a:solidFill>
                <a:schemeClr val="tx1">
                  <a:lumMod val="50000"/>
                  <a:lumOff val="50000"/>
                </a:schemeClr>
              </a:solidFill>
              <a:latin typeface="Broadway" panose="04040905080B02020502" pitchFamily="82" charset="0"/>
            </a:endParaRPr>
          </a:p>
        </p:txBody>
      </p:sp>
      <p:sp>
        <p:nvSpPr>
          <p:cNvPr id="1048947" name="Freeform 12"/>
          <p:cNvSpPr/>
          <p:nvPr/>
        </p:nvSpPr>
        <p:spPr bwMode="auto">
          <a:xfrm flipH="1" flipV="1">
            <a:off x="12419335" y="6047855"/>
            <a:ext cx="264319" cy="265113"/>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gradFill>
            <a:gsLst>
              <a:gs pos="0">
                <a:schemeClr val="accent1"/>
              </a:gs>
              <a:gs pos="100000">
                <a:srgbClr val="2F5EB0"/>
              </a:gs>
            </a:gsLst>
            <a:lin ang="13800000" scaled="0"/>
          </a:gradFill>
          <a:ln>
            <a:noFill/>
          </a:ln>
        </p:spPr>
        <p:txBody>
          <a:bodyPr lIns="91415" tIns="45707" rIns="91415" bIns="45707"/>
          <a:lstStyle/>
          <a:p>
            <a:endParaRPr lang="zh-CN" altLang="en-US" dirty="0">
              <a:solidFill>
                <a:schemeClr val="tx1">
                  <a:lumMod val="50000"/>
                  <a:lumOff val="50000"/>
                </a:schemeClr>
              </a:solidFill>
              <a:latin typeface="Broadway" panose="04040905080B02020502" pitchFamily="82" charset="0"/>
            </a:endParaRPr>
          </a:p>
        </p:txBody>
      </p:sp>
      <p:sp>
        <p:nvSpPr>
          <p:cNvPr id="1048948" name="矩形 19"/>
          <p:cNvSpPr/>
          <p:nvPr/>
        </p:nvSpPr>
        <p:spPr>
          <a:xfrm>
            <a:off x="2684961" y="2135790"/>
            <a:ext cx="2592288" cy="11613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endParaRPr lang="zh-CN" altLang="en-US" dirty="0">
              <a:latin typeface="Broadway" panose="04040905080B02020502" pitchFamily="82" charset="0"/>
            </a:endParaRPr>
          </a:p>
        </p:txBody>
      </p:sp>
      <p:sp>
        <p:nvSpPr>
          <p:cNvPr id="1048949" name="矩形 20"/>
          <p:cNvSpPr/>
          <p:nvPr/>
        </p:nvSpPr>
        <p:spPr>
          <a:xfrm>
            <a:off x="3513051" y="5324772"/>
            <a:ext cx="828092" cy="3797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endParaRPr lang="zh-CN" altLang="en-US" dirty="0">
              <a:latin typeface="Broadway" panose="04040905080B02020502" pitchFamily="82"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45760"/>
                                        </p:tgtEl>
                                        <p:attrNameLst>
                                          <p:attrName>style.visibility</p:attrName>
                                        </p:attrNameLst>
                                      </p:cBhvr>
                                      <p:to>
                                        <p:strVal val="visible"/>
                                      </p:to>
                                    </p:set>
                                    <p:animEffect transition="in" filter="wipe(up)">
                                      <p:cBhvr>
                                        <p:cTn id="7" dur="500"/>
                                        <p:tgtEl>
                                          <p:spTgt spid="3145760"/>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48946"/>
                                        </p:tgtEl>
                                        <p:attrNameLst>
                                          <p:attrName>style.visibility</p:attrName>
                                        </p:attrNameLst>
                                      </p:cBhvr>
                                      <p:to>
                                        <p:strVal val="visible"/>
                                      </p:to>
                                    </p:set>
                                  </p:childTnLst>
                                </p:cTn>
                              </p:par>
                              <p:par>
                                <p:cTn id="11" presetID="35" presetClass="path" presetSubtype="0" accel="50000" decel="50000" fill="hold" grpId="1" nodeType="withEffect">
                                  <p:stCondLst>
                                    <p:cond delay="0"/>
                                  </p:stCondLst>
                                  <p:childTnLst>
                                    <p:animMotion origin="layout" path="M -3.56836E-6 -3.7037E-7 L 0.36686 0.15278 " pathEditMode="relative" rAng="0" ptsTypes="AA">
                                      <p:cBhvr>
                                        <p:cTn id="12" dur="500" spd="-99900" fill="hold"/>
                                        <p:tgtEl>
                                          <p:spTgt spid="1048946"/>
                                        </p:tgtEl>
                                        <p:attrNameLst>
                                          <p:attrName>ppt_x</p:attrName>
                                          <p:attrName>ppt_y</p:attrName>
                                        </p:attrNameLst>
                                      </p:cBhvr>
                                      <p:rCtr x="18343" y="7639"/>
                                    </p:animMotion>
                                  </p:childTnLst>
                                </p:cTn>
                              </p:par>
                              <p:par>
                                <p:cTn id="13" presetID="1" presetClass="entr" presetSubtype="0" fill="hold" grpId="0" nodeType="withEffect">
                                  <p:stCondLst>
                                    <p:cond delay="0"/>
                                  </p:stCondLst>
                                  <p:childTnLst>
                                    <p:set>
                                      <p:cBhvr>
                                        <p:cTn id="14" dur="1" fill="hold">
                                          <p:stCondLst>
                                            <p:cond delay="0"/>
                                          </p:stCondLst>
                                        </p:cTn>
                                        <p:tgtEl>
                                          <p:spTgt spid="1048947"/>
                                        </p:tgtEl>
                                        <p:attrNameLst>
                                          <p:attrName>style.visibility</p:attrName>
                                        </p:attrNameLst>
                                      </p:cBhvr>
                                      <p:to>
                                        <p:strVal val="visible"/>
                                      </p:to>
                                    </p:set>
                                  </p:childTnLst>
                                </p:cTn>
                              </p:par>
                              <p:par>
                                <p:cTn id="15" presetID="35" presetClass="path" presetSubtype="0" accel="50000" decel="50000" fill="hold" grpId="1" nodeType="withEffect">
                                  <p:stCondLst>
                                    <p:cond delay="0"/>
                                  </p:stCondLst>
                                  <p:childTnLst>
                                    <p:animMotion origin="layout" path="M 7.85742E-7 -3.33333E-6 L -0.39495 -0.11018 " pathEditMode="relative" rAng="0" ptsTypes="AA">
                                      <p:cBhvr>
                                        <p:cTn id="16" dur="500" spd="-99900" fill="hold"/>
                                        <p:tgtEl>
                                          <p:spTgt spid="1048947"/>
                                        </p:tgtEl>
                                        <p:attrNameLst>
                                          <p:attrName>ppt_x</p:attrName>
                                          <p:attrName>ppt_y</p:attrName>
                                        </p:attrNameLst>
                                      </p:cBhvr>
                                      <p:rCtr x="-19748" y="-55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46" grpId="0" animBg="1"/>
      <p:bldP spid="1048946" grpId="1" animBg="1"/>
      <p:bldP spid="1048947" grpId="0" animBg="1"/>
      <p:bldP spid="104894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3" name="矩形 60"/>
          <p:cNvSpPr/>
          <p:nvPr/>
        </p:nvSpPr>
        <p:spPr>
          <a:xfrm>
            <a:off x="596729" y="15925"/>
            <a:ext cx="12262022" cy="586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8954" name="矩形 24"/>
          <p:cNvSpPr/>
          <p:nvPr/>
        </p:nvSpPr>
        <p:spPr>
          <a:xfrm>
            <a:off x="354" y="5341"/>
            <a:ext cx="594348"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8955" name="文本框 25"/>
          <p:cNvSpPr txBox="1"/>
          <p:nvPr/>
        </p:nvSpPr>
        <p:spPr>
          <a:xfrm>
            <a:off x="609668" y="124584"/>
            <a:ext cx="2243515" cy="373279"/>
          </a:xfrm>
          <a:prstGeom prst="rect">
            <a:avLst/>
          </a:prstGeom>
          <a:noFill/>
        </p:spPr>
        <p:txBody>
          <a:bodyPr wrap="none" lIns="0" tIns="0" rIns="0" bIns="0" rtlCol="0">
            <a:spAutoFit/>
          </a:bodyPr>
          <a:lstStyle/>
          <a:p>
            <a:pPr defTabSz="963930"/>
            <a:r>
              <a:rPr lang="en-US" altLang="zh-CN" sz="2400" b="1" dirty="0">
                <a:solidFill>
                  <a:schemeClr val="accent2"/>
                </a:solidFill>
                <a:latin typeface="微软雅黑" panose="020B0503020204020204" pitchFamily="34" charset="-122"/>
                <a:ea typeface="微软雅黑" panose="020B0503020204020204" pitchFamily="34" charset="-122"/>
                <a:cs typeface="+mn-ea"/>
                <a:sym typeface="+mn-lt"/>
              </a:rPr>
              <a:t>3  </a:t>
            </a:r>
            <a:r>
              <a:rPr lang="zh-CN" altLang="en-US" sz="2400" b="1" dirty="0">
                <a:solidFill>
                  <a:schemeClr val="accent2"/>
                </a:solidFill>
                <a:latin typeface="微软雅黑" panose="020B0503020204020204" pitchFamily="34" charset="-122"/>
                <a:ea typeface="微软雅黑" panose="020B0503020204020204" pitchFamily="34" charset="-122"/>
                <a:cs typeface="+mn-ea"/>
                <a:sym typeface="+mn-lt"/>
              </a:rPr>
              <a:t>标准主要内容</a:t>
            </a:r>
          </a:p>
        </p:txBody>
      </p:sp>
      <p:sp>
        <p:nvSpPr>
          <p:cNvPr id="1048956" name="文本框 25"/>
          <p:cNvSpPr txBox="1"/>
          <p:nvPr/>
        </p:nvSpPr>
        <p:spPr>
          <a:xfrm>
            <a:off x="131235" y="943521"/>
            <a:ext cx="369332" cy="4905051"/>
          </a:xfrm>
          <a:prstGeom prst="rect">
            <a:avLst/>
          </a:prstGeom>
          <a:noFill/>
        </p:spPr>
        <p:txBody>
          <a:bodyPr vert="eaVert" wrap="square" lIns="0" tIns="0" rIns="0" bIns="0" rtlCol="0">
            <a:spAutoFit/>
          </a:bodyPr>
          <a:lstStyle/>
          <a:p>
            <a:pPr defTabSz="963930"/>
            <a:r>
              <a:rPr lang="zh-CN" altLang="en-US" sz="2400" dirty="0">
                <a:solidFill>
                  <a:schemeClr val="accent2"/>
                </a:solidFill>
                <a:latin typeface="微软雅黑" panose="020B0503020204020204" pitchFamily="34" charset="-122"/>
                <a:ea typeface="微软雅黑" panose="020B0503020204020204" pitchFamily="34" charset="-122"/>
                <a:cs typeface="+mn-ea"/>
                <a:sym typeface="+mn-lt"/>
              </a:rPr>
              <a:t>排污许可证执行报告编制内容</a:t>
            </a:r>
          </a:p>
        </p:txBody>
      </p:sp>
      <p:cxnSp>
        <p:nvCxnSpPr>
          <p:cNvPr id="3145761" name="Straight Connector 59"/>
          <p:cNvCxnSpPr>
            <a:cxnSpLocks/>
          </p:cNvCxnSpPr>
          <p:nvPr/>
        </p:nvCxnSpPr>
        <p:spPr>
          <a:xfrm flipV="1">
            <a:off x="596727" y="591991"/>
            <a:ext cx="0" cy="4483417"/>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1048957" name="文本框 13"/>
          <p:cNvSpPr txBox="1">
            <a:spLocks noChangeArrowheads="1"/>
          </p:cNvSpPr>
          <p:nvPr/>
        </p:nvSpPr>
        <p:spPr bwMode="auto">
          <a:xfrm>
            <a:off x="2066435" y="428147"/>
            <a:ext cx="4261388" cy="553972"/>
          </a:xfrm>
          <a:prstGeom prst="rect">
            <a:avLst/>
          </a:prstGeom>
          <a:noFill/>
          <a:ln>
            <a:noFill/>
          </a:ln>
        </p:spPr>
        <p:txBody>
          <a:bodyPr wrap="squar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表</a:t>
            </a:r>
            <a:r>
              <a:rPr lang="en-US" altLang="zh-CN" sz="2000" dirty="0">
                <a:solidFill>
                  <a:schemeClr val="accent1"/>
                </a:solidFill>
                <a:latin typeface="+mn-ea"/>
                <a:ea typeface="+mn-ea"/>
                <a:sym typeface="Arial" panose="020B0604020202020204" pitchFamily="34" charset="0"/>
              </a:rPr>
              <a:t>F.2</a:t>
            </a:r>
            <a:r>
              <a:rPr lang="en-US" altLang="zh-CN"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  </a:t>
            </a:r>
            <a:r>
              <a:rPr lang="zh-CN" altLang="en-US"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污染治理设施正常情况汇总表</a:t>
            </a:r>
          </a:p>
        </p:txBody>
      </p:sp>
      <p:sp>
        <p:nvSpPr>
          <p:cNvPr id="1048958" name="文本框 13"/>
          <p:cNvSpPr txBox="1">
            <a:spLocks noChangeArrowheads="1"/>
          </p:cNvSpPr>
          <p:nvPr/>
        </p:nvSpPr>
        <p:spPr bwMode="auto">
          <a:xfrm>
            <a:off x="8082233" y="2464198"/>
            <a:ext cx="4062832" cy="2757139"/>
          </a:xfrm>
          <a:prstGeom prst="rect">
            <a:avLst/>
          </a:prstGeom>
          <a:noFill/>
          <a:ln>
            <a:noFill/>
          </a:ln>
        </p:spPr>
        <p:txBody>
          <a:bodyPr wrap="squar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12700">
              <a:spcBef>
                <a:spcPts val="95"/>
              </a:spcBef>
            </a:pP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a:t>
            </a:r>
            <a:r>
              <a:rPr lang="en-US" altLang="zh-CN" spc="-5" dirty="0">
                <a:solidFill>
                  <a:schemeClr val="accent1"/>
                </a:solidFill>
                <a:latin typeface="微软雅黑" panose="020B0503020204020204" pitchFamily="34" charset="-122"/>
                <a:ea typeface="微软雅黑" panose="020B0503020204020204" pitchFamily="34" charset="-122"/>
                <a:cs typeface="Noto Sans CJK JP Regular"/>
              </a:rPr>
              <a:t>1</a:t>
            </a: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）排污单位应根据行业特征细化列表中内容，如有相关内容则填写，如无相关内容则不填写。</a:t>
            </a:r>
          </a:p>
          <a:p>
            <a:pPr marL="12700">
              <a:spcBef>
                <a:spcPts val="95"/>
              </a:spcBef>
            </a:pP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a:t>
            </a:r>
            <a:r>
              <a:rPr lang="en-US" altLang="zh-CN" spc="-5" dirty="0">
                <a:solidFill>
                  <a:schemeClr val="accent1"/>
                </a:solidFill>
                <a:latin typeface="微软雅黑" panose="020B0503020204020204" pitchFamily="34" charset="-122"/>
                <a:ea typeface="微软雅黑" panose="020B0503020204020204" pitchFamily="34" charset="-122"/>
                <a:cs typeface="Noto Sans CJK JP Regular"/>
              </a:rPr>
              <a:t>2</a:t>
            </a: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）列表中未能涵盖的信息，排污单位可以文字形式另行说明。</a:t>
            </a:r>
          </a:p>
          <a:p>
            <a:pPr marL="12700">
              <a:spcBef>
                <a:spcPts val="95"/>
              </a:spcBef>
            </a:pP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a:t>
            </a:r>
            <a:r>
              <a:rPr lang="en-US" altLang="zh-CN" spc="-5" dirty="0">
                <a:solidFill>
                  <a:schemeClr val="accent1"/>
                </a:solidFill>
                <a:latin typeface="微软雅黑" panose="020B0503020204020204" pitchFamily="34" charset="-122"/>
                <a:ea typeface="微软雅黑" panose="020B0503020204020204" pitchFamily="34" charset="-122"/>
                <a:cs typeface="Noto Sans CJK JP Regular"/>
              </a:rPr>
              <a:t>3</a:t>
            </a: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）其他防治设施中包括无组织等防治设施。</a:t>
            </a:r>
          </a:p>
          <a:p>
            <a:pPr marL="12700">
              <a:spcBef>
                <a:spcPts val="95"/>
              </a:spcBef>
            </a:pP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a:t>
            </a:r>
            <a:r>
              <a:rPr lang="en-US" altLang="zh-CN" spc="-5" dirty="0">
                <a:solidFill>
                  <a:schemeClr val="accent1"/>
                </a:solidFill>
                <a:latin typeface="微软雅黑" panose="020B0503020204020204" pitchFamily="34" charset="-122"/>
                <a:ea typeface="微软雅黑" panose="020B0503020204020204" pitchFamily="34" charset="-122"/>
                <a:cs typeface="Noto Sans CJK JP Regular"/>
              </a:rPr>
              <a:t>4</a:t>
            </a: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）污染物处理效率</a:t>
            </a:r>
            <a:r>
              <a:rPr lang="en-US" altLang="zh-CN" spc="-5" dirty="0">
                <a:solidFill>
                  <a:schemeClr val="accent1"/>
                </a:solidFill>
                <a:latin typeface="微软雅黑" panose="020B0503020204020204" pitchFamily="34" charset="-122"/>
                <a:ea typeface="微软雅黑" panose="020B0503020204020204" pitchFamily="34" charset="-122"/>
                <a:cs typeface="Noto Sans CJK JP Regular"/>
              </a:rPr>
              <a:t>/</a:t>
            </a: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平均脱硫效率</a:t>
            </a:r>
            <a:r>
              <a:rPr lang="en-US" altLang="zh-CN" spc="-5" dirty="0">
                <a:solidFill>
                  <a:schemeClr val="accent1"/>
                </a:solidFill>
                <a:latin typeface="微软雅黑" panose="020B0503020204020204" pitchFamily="34" charset="-122"/>
                <a:ea typeface="微软雅黑" panose="020B0503020204020204" pitchFamily="34" charset="-122"/>
                <a:cs typeface="Noto Sans CJK JP Regular"/>
              </a:rPr>
              <a:t>/</a:t>
            </a: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平均脱硝效率</a:t>
            </a:r>
            <a:r>
              <a:rPr lang="en-US" altLang="zh-CN" spc="-5" dirty="0">
                <a:solidFill>
                  <a:schemeClr val="accent1"/>
                </a:solidFill>
                <a:latin typeface="微软雅黑" panose="020B0503020204020204" pitchFamily="34" charset="-122"/>
                <a:ea typeface="微软雅黑" panose="020B0503020204020204" pitchFamily="34" charset="-122"/>
                <a:cs typeface="Noto Sans CJK JP Regular"/>
              </a:rPr>
              <a:t>/</a:t>
            </a: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平均除尘效率为</a:t>
            </a:r>
            <a:r>
              <a:rPr lang="zh-CN" altLang="en-US" b="1" spc="-5" dirty="0">
                <a:solidFill>
                  <a:schemeClr val="accent1"/>
                </a:solidFill>
                <a:latin typeface="微软雅黑" panose="020B0503020204020204" pitchFamily="34" charset="-122"/>
                <a:ea typeface="微软雅黑" panose="020B0503020204020204" pitchFamily="34" charset="-122"/>
                <a:cs typeface="Noto Sans CJK JP Regular"/>
              </a:rPr>
              <a:t>报告期内算数平均值</a:t>
            </a: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a:t>
            </a:r>
          </a:p>
          <a:p>
            <a:pPr marL="12700">
              <a:spcBef>
                <a:spcPts val="95"/>
              </a:spcBef>
            </a:pP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a:t>
            </a:r>
            <a:r>
              <a:rPr lang="en-US" altLang="zh-CN" spc="-5" dirty="0">
                <a:solidFill>
                  <a:schemeClr val="accent1"/>
                </a:solidFill>
                <a:latin typeface="微软雅黑" panose="020B0503020204020204" pitchFamily="34" charset="-122"/>
                <a:ea typeface="微软雅黑" panose="020B0503020204020204" pitchFamily="34" charset="-122"/>
                <a:cs typeface="Noto Sans CJK JP Regular"/>
              </a:rPr>
              <a:t>5</a:t>
            </a: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）废水污染防治设施运行费用主要为</a:t>
            </a:r>
            <a:r>
              <a:rPr lang="zh-CN" altLang="en-US" b="1" spc="-5" dirty="0">
                <a:solidFill>
                  <a:schemeClr val="accent1"/>
                </a:solidFill>
                <a:latin typeface="微软雅黑" panose="020B0503020204020204" pitchFamily="34" charset="-122"/>
                <a:ea typeface="微软雅黑" panose="020B0503020204020204" pitchFamily="34" charset="-122"/>
                <a:cs typeface="Noto Sans CJK JP Regular"/>
              </a:rPr>
              <a:t>药剂、电等的消耗费用</a:t>
            </a: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，不包括人工、绿化、设备折旧和财务费用等；废气污染防治设施运行费用主要为</a:t>
            </a:r>
            <a:r>
              <a:rPr lang="zh-CN" altLang="en-US" b="1" spc="-5" dirty="0">
                <a:solidFill>
                  <a:schemeClr val="accent1"/>
                </a:solidFill>
                <a:latin typeface="微软雅黑" panose="020B0503020204020204" pitchFamily="34" charset="-122"/>
                <a:ea typeface="微软雅黑" panose="020B0503020204020204" pitchFamily="34" charset="-122"/>
                <a:cs typeface="Noto Sans CJK JP Regular"/>
              </a:rPr>
              <a:t>脱硫</a:t>
            </a:r>
            <a:r>
              <a:rPr lang="en-US" altLang="zh-CN" b="1" spc="-5" dirty="0">
                <a:solidFill>
                  <a:schemeClr val="accent1"/>
                </a:solidFill>
                <a:latin typeface="微软雅黑" panose="020B0503020204020204" pitchFamily="34" charset="-122"/>
                <a:ea typeface="微软雅黑" panose="020B0503020204020204" pitchFamily="34" charset="-122"/>
                <a:cs typeface="Noto Sans CJK JP Regular"/>
              </a:rPr>
              <a:t>/</a:t>
            </a:r>
            <a:r>
              <a:rPr lang="zh-CN" altLang="en-US" b="1" spc="-5" dirty="0">
                <a:solidFill>
                  <a:schemeClr val="accent1"/>
                </a:solidFill>
                <a:latin typeface="微软雅黑" panose="020B0503020204020204" pitchFamily="34" charset="-122"/>
                <a:ea typeface="微软雅黑" panose="020B0503020204020204" pitchFamily="34" charset="-122"/>
                <a:cs typeface="Noto Sans CJK JP Regular"/>
              </a:rPr>
              <a:t>脱硝剂等物料及水、电等的消耗费用</a:t>
            </a: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，不包括人工、绿化、设备折旧和财务费用等</a:t>
            </a:r>
            <a:r>
              <a:rPr lang="zh-CN" altLang="en-US" spc="-5" dirty="0" smtClean="0">
                <a:solidFill>
                  <a:schemeClr val="accent1"/>
                </a:solidFill>
                <a:latin typeface="微软雅黑" panose="020B0503020204020204" pitchFamily="34" charset="-122"/>
                <a:ea typeface="微软雅黑" panose="020B0503020204020204" pitchFamily="34" charset="-122"/>
                <a:cs typeface="Noto Sans CJK JP Regular"/>
              </a:rPr>
              <a:t>。</a:t>
            </a:r>
            <a:endParaRPr lang="en-US" altLang="zh-CN" spc="-5" dirty="0" smtClean="0">
              <a:solidFill>
                <a:schemeClr val="accent1"/>
              </a:solidFill>
              <a:latin typeface="微软雅黑" panose="020B0503020204020204" pitchFamily="34" charset="-122"/>
              <a:ea typeface="微软雅黑" panose="020B0503020204020204" pitchFamily="34" charset="-122"/>
              <a:cs typeface="Noto Sans CJK JP Regular"/>
            </a:endParaRPr>
          </a:p>
          <a:p>
            <a:pPr marL="12700">
              <a:spcBef>
                <a:spcPts val="95"/>
              </a:spcBef>
            </a:pPr>
            <a:r>
              <a:rPr lang="zh-CN" altLang="en-US" spc="-5" dirty="0" smtClean="0">
                <a:solidFill>
                  <a:schemeClr val="accent1"/>
                </a:solidFill>
                <a:latin typeface="微软雅黑" panose="020B0503020204020204" pitchFamily="34" charset="-122"/>
                <a:ea typeface="微软雅黑" panose="020B0503020204020204" pitchFamily="34" charset="-122"/>
                <a:cs typeface="Noto Sans CJK JP Regular"/>
              </a:rPr>
              <a:t>（</a:t>
            </a:r>
            <a:r>
              <a:rPr lang="en-US" altLang="zh-CN" spc="-5" dirty="0" smtClean="0">
                <a:solidFill>
                  <a:schemeClr val="accent1"/>
                </a:solidFill>
                <a:latin typeface="微软雅黑" panose="020B0503020204020204" pitchFamily="34" charset="-122"/>
                <a:ea typeface="微软雅黑" panose="020B0503020204020204" pitchFamily="34" charset="-122"/>
                <a:cs typeface="Noto Sans CJK JP Regular"/>
              </a:rPr>
              <a:t>6</a:t>
            </a:r>
            <a:r>
              <a:rPr lang="zh-CN" altLang="en-US" spc="-5" dirty="0" smtClean="0">
                <a:solidFill>
                  <a:schemeClr val="accent1"/>
                </a:solidFill>
                <a:latin typeface="微软雅黑" panose="020B0503020204020204" pitchFamily="34" charset="-122"/>
                <a:ea typeface="微软雅黑" panose="020B0503020204020204" pitchFamily="34" charset="-122"/>
                <a:cs typeface="Noto Sans CJK JP Regular"/>
              </a:rPr>
              <a:t>）其他防治设施：主要指无组织防治设施</a:t>
            </a:r>
            <a:endParaRPr lang="zh-CN" altLang="en-US" spc="-5" dirty="0">
              <a:solidFill>
                <a:schemeClr val="accent1"/>
              </a:solidFill>
              <a:latin typeface="微软雅黑" panose="020B0503020204020204" pitchFamily="34" charset="-122"/>
              <a:ea typeface="微软雅黑" panose="020B0503020204020204" pitchFamily="34" charset="-122"/>
              <a:cs typeface="Noto Sans CJK JP Regular"/>
            </a:endParaRPr>
          </a:p>
        </p:txBody>
      </p:sp>
      <p:sp>
        <p:nvSpPr>
          <p:cNvPr id="1048959" name="Freeform 12"/>
          <p:cNvSpPr/>
          <p:nvPr/>
        </p:nvSpPr>
        <p:spPr bwMode="auto">
          <a:xfrm>
            <a:off x="7855788" y="2331642"/>
            <a:ext cx="269578" cy="265112"/>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gradFill>
            <a:gsLst>
              <a:gs pos="0">
                <a:schemeClr val="accent1"/>
              </a:gs>
              <a:gs pos="100000">
                <a:srgbClr val="2F5EB0"/>
              </a:gs>
            </a:gsLst>
            <a:lin ang="13800000" scaled="0"/>
          </a:gradFill>
          <a:ln>
            <a:noFill/>
          </a:ln>
        </p:spPr>
        <p:txBody>
          <a:bodyPr lIns="91415" tIns="45707" rIns="91415" bIns="45707"/>
          <a:lstStyle/>
          <a:p>
            <a:endParaRPr lang="zh-CN" altLang="en-US" dirty="0">
              <a:solidFill>
                <a:schemeClr val="tx1">
                  <a:lumMod val="50000"/>
                  <a:lumOff val="50000"/>
                </a:schemeClr>
              </a:solidFill>
              <a:latin typeface="Broadway" panose="04040905080B02020502" pitchFamily="82" charset="0"/>
            </a:endParaRPr>
          </a:p>
        </p:txBody>
      </p:sp>
      <p:sp>
        <p:nvSpPr>
          <p:cNvPr id="1048960" name="Freeform 12"/>
          <p:cNvSpPr/>
          <p:nvPr/>
        </p:nvSpPr>
        <p:spPr bwMode="auto">
          <a:xfrm flipH="1" flipV="1">
            <a:off x="12012907" y="5100888"/>
            <a:ext cx="264319" cy="265113"/>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gradFill>
            <a:gsLst>
              <a:gs pos="0">
                <a:schemeClr val="accent1"/>
              </a:gs>
              <a:gs pos="100000">
                <a:srgbClr val="2F5EB0"/>
              </a:gs>
            </a:gsLst>
            <a:lin ang="13800000" scaled="0"/>
          </a:gradFill>
          <a:ln>
            <a:noFill/>
          </a:ln>
        </p:spPr>
        <p:txBody>
          <a:bodyPr lIns="91415" tIns="45707" rIns="91415" bIns="45707"/>
          <a:lstStyle/>
          <a:p>
            <a:endParaRPr lang="zh-CN" altLang="en-US" dirty="0">
              <a:solidFill>
                <a:schemeClr val="tx1">
                  <a:lumMod val="50000"/>
                  <a:lumOff val="50000"/>
                </a:schemeClr>
              </a:solidFill>
              <a:latin typeface="Broadway" panose="04040905080B02020502" pitchFamily="82" charset="0"/>
            </a:endParaRPr>
          </a:p>
        </p:txBody>
      </p:sp>
      <p:pic>
        <p:nvPicPr>
          <p:cNvPr id="2097167" name="Picture 3"/>
          <p:cNvPicPr>
            <a:picLocks noChangeAspect="1" noChangeArrowheads="1"/>
          </p:cNvPicPr>
          <p:nvPr/>
        </p:nvPicPr>
        <p:blipFill>
          <a:blip r:embed="rId3"/>
          <a:srcRect/>
          <a:stretch>
            <a:fillRect/>
          </a:stretch>
        </p:blipFill>
        <p:spPr bwMode="auto">
          <a:xfrm>
            <a:off x="1244801" y="906066"/>
            <a:ext cx="5904656" cy="6326584"/>
          </a:xfrm>
          <a:prstGeom prst="rect">
            <a:avLst/>
          </a:prstGeom>
          <a:noFill/>
          <a:ln>
            <a:noFill/>
          </a:ln>
          <a:effectLst/>
        </p:spPr>
      </p:pic>
      <p:sp>
        <p:nvSpPr>
          <p:cNvPr id="1048961" name="矩形 17"/>
          <p:cNvSpPr/>
          <p:nvPr/>
        </p:nvSpPr>
        <p:spPr>
          <a:xfrm>
            <a:off x="2252911" y="6496645"/>
            <a:ext cx="1656184" cy="6480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endParaRPr lang="zh-CN" altLang="en-US" dirty="0">
              <a:latin typeface="Broadway" panose="04040905080B02020502" pitchFamily="82" charset="0"/>
            </a:endParaRPr>
          </a:p>
        </p:txBody>
      </p:sp>
      <p:sp>
        <p:nvSpPr>
          <p:cNvPr id="1048962" name="矩形 21"/>
          <p:cNvSpPr/>
          <p:nvPr/>
        </p:nvSpPr>
        <p:spPr>
          <a:xfrm>
            <a:off x="3621063" y="2464198"/>
            <a:ext cx="1656184" cy="3764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endParaRPr lang="zh-CN" altLang="en-US" dirty="0">
              <a:latin typeface="Broadway" panose="04040905080B02020502" pitchFamily="82" charset="0"/>
            </a:endParaRPr>
          </a:p>
        </p:txBody>
      </p:sp>
      <p:sp>
        <p:nvSpPr>
          <p:cNvPr id="1048963" name="矩形 22"/>
          <p:cNvSpPr/>
          <p:nvPr/>
        </p:nvSpPr>
        <p:spPr>
          <a:xfrm>
            <a:off x="3648150" y="3472309"/>
            <a:ext cx="1656184" cy="2823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endParaRPr lang="zh-CN" altLang="en-US" dirty="0">
              <a:latin typeface="Broadway" panose="04040905080B02020502" pitchFamily="82" charset="0"/>
            </a:endParaRPr>
          </a:p>
        </p:txBody>
      </p:sp>
      <p:sp>
        <p:nvSpPr>
          <p:cNvPr id="1048964" name="矩形 23"/>
          <p:cNvSpPr/>
          <p:nvPr/>
        </p:nvSpPr>
        <p:spPr>
          <a:xfrm>
            <a:off x="3621063" y="4585372"/>
            <a:ext cx="1656184" cy="1830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endParaRPr lang="zh-CN" altLang="en-US" dirty="0">
              <a:latin typeface="Broadway" panose="04040905080B02020502" pitchFamily="82" charset="0"/>
            </a:endParaRPr>
          </a:p>
        </p:txBody>
      </p:sp>
      <p:sp>
        <p:nvSpPr>
          <p:cNvPr id="1048965" name="矩形 26"/>
          <p:cNvSpPr/>
          <p:nvPr/>
        </p:nvSpPr>
        <p:spPr>
          <a:xfrm>
            <a:off x="3621063" y="5488535"/>
            <a:ext cx="1656184" cy="2160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endParaRPr lang="zh-CN" altLang="en-US" dirty="0">
              <a:latin typeface="Broadway" panose="04040905080B02020502" pitchFamily="82"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45761"/>
                                        </p:tgtEl>
                                        <p:attrNameLst>
                                          <p:attrName>style.visibility</p:attrName>
                                        </p:attrNameLst>
                                      </p:cBhvr>
                                      <p:to>
                                        <p:strVal val="visible"/>
                                      </p:to>
                                    </p:set>
                                    <p:animEffect transition="in" filter="wipe(up)">
                                      <p:cBhvr>
                                        <p:cTn id="7" dur="500"/>
                                        <p:tgtEl>
                                          <p:spTgt spid="3145761"/>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48959"/>
                                        </p:tgtEl>
                                        <p:attrNameLst>
                                          <p:attrName>style.visibility</p:attrName>
                                        </p:attrNameLst>
                                      </p:cBhvr>
                                      <p:to>
                                        <p:strVal val="visible"/>
                                      </p:to>
                                    </p:set>
                                  </p:childTnLst>
                                </p:cTn>
                              </p:par>
                              <p:par>
                                <p:cTn id="11" presetID="35" presetClass="path" presetSubtype="0" accel="50000" decel="50000" fill="hold" grpId="1" nodeType="withEffect">
                                  <p:stCondLst>
                                    <p:cond delay="0"/>
                                  </p:stCondLst>
                                  <p:childTnLst>
                                    <p:animMotion origin="layout" path="M -3.56836E-6 -3.7037E-7 L 0.36686 0.15278 " pathEditMode="relative" rAng="0" ptsTypes="AA">
                                      <p:cBhvr>
                                        <p:cTn id="12" dur="500" spd="-99900" fill="hold"/>
                                        <p:tgtEl>
                                          <p:spTgt spid="1048959"/>
                                        </p:tgtEl>
                                        <p:attrNameLst>
                                          <p:attrName>ppt_x</p:attrName>
                                          <p:attrName>ppt_y</p:attrName>
                                        </p:attrNameLst>
                                      </p:cBhvr>
                                      <p:rCtr x="18343" y="7639"/>
                                    </p:animMotion>
                                  </p:childTnLst>
                                </p:cTn>
                              </p:par>
                              <p:par>
                                <p:cTn id="13" presetID="1" presetClass="entr" presetSubtype="0" fill="hold" grpId="0" nodeType="withEffect">
                                  <p:stCondLst>
                                    <p:cond delay="0"/>
                                  </p:stCondLst>
                                  <p:childTnLst>
                                    <p:set>
                                      <p:cBhvr>
                                        <p:cTn id="14" dur="1" fill="hold">
                                          <p:stCondLst>
                                            <p:cond delay="0"/>
                                          </p:stCondLst>
                                        </p:cTn>
                                        <p:tgtEl>
                                          <p:spTgt spid="1048960"/>
                                        </p:tgtEl>
                                        <p:attrNameLst>
                                          <p:attrName>style.visibility</p:attrName>
                                        </p:attrNameLst>
                                      </p:cBhvr>
                                      <p:to>
                                        <p:strVal val="visible"/>
                                      </p:to>
                                    </p:set>
                                  </p:childTnLst>
                                </p:cTn>
                              </p:par>
                              <p:par>
                                <p:cTn id="15" presetID="35" presetClass="path" presetSubtype="0" accel="50000" decel="50000" fill="hold" grpId="1" nodeType="withEffect">
                                  <p:stCondLst>
                                    <p:cond delay="0"/>
                                  </p:stCondLst>
                                  <p:childTnLst>
                                    <p:animMotion origin="layout" path="M 7.85742E-7 -3.33333E-6 L -0.39495 -0.11018 " pathEditMode="relative" rAng="0" ptsTypes="AA">
                                      <p:cBhvr>
                                        <p:cTn id="16" dur="500" spd="-99900" fill="hold"/>
                                        <p:tgtEl>
                                          <p:spTgt spid="1048960"/>
                                        </p:tgtEl>
                                        <p:attrNameLst>
                                          <p:attrName>ppt_x</p:attrName>
                                          <p:attrName>ppt_y</p:attrName>
                                        </p:attrNameLst>
                                      </p:cBhvr>
                                      <p:rCtr x="-19748" y="-55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59" grpId="0" animBg="1"/>
      <p:bldP spid="1048959" grpId="1" animBg="1"/>
      <p:bldP spid="1048960" grpId="0" animBg="1"/>
      <p:bldP spid="1048960"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69" name="矩形 60"/>
          <p:cNvSpPr/>
          <p:nvPr/>
        </p:nvSpPr>
        <p:spPr>
          <a:xfrm>
            <a:off x="596729" y="15925"/>
            <a:ext cx="12262022" cy="586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8970" name="矩形 24"/>
          <p:cNvSpPr/>
          <p:nvPr/>
        </p:nvSpPr>
        <p:spPr>
          <a:xfrm>
            <a:off x="354" y="5341"/>
            <a:ext cx="594348"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8971" name="文本框 25"/>
          <p:cNvSpPr txBox="1"/>
          <p:nvPr/>
        </p:nvSpPr>
        <p:spPr>
          <a:xfrm>
            <a:off x="609668" y="124584"/>
            <a:ext cx="2243515" cy="373279"/>
          </a:xfrm>
          <a:prstGeom prst="rect">
            <a:avLst/>
          </a:prstGeom>
          <a:noFill/>
        </p:spPr>
        <p:txBody>
          <a:bodyPr wrap="none" lIns="0" tIns="0" rIns="0" bIns="0" rtlCol="0">
            <a:spAutoFit/>
          </a:bodyPr>
          <a:lstStyle/>
          <a:p>
            <a:pPr defTabSz="963930"/>
            <a:r>
              <a:rPr lang="en-US" altLang="zh-CN" sz="2400" b="1" dirty="0">
                <a:solidFill>
                  <a:schemeClr val="accent2"/>
                </a:solidFill>
                <a:latin typeface="微软雅黑" panose="020B0503020204020204" pitchFamily="34" charset="-122"/>
                <a:ea typeface="微软雅黑" panose="020B0503020204020204" pitchFamily="34" charset="-122"/>
                <a:cs typeface="+mn-ea"/>
                <a:sym typeface="+mn-lt"/>
              </a:rPr>
              <a:t>3  </a:t>
            </a:r>
            <a:r>
              <a:rPr lang="zh-CN" altLang="en-US" sz="2400" b="1" dirty="0">
                <a:solidFill>
                  <a:schemeClr val="accent2"/>
                </a:solidFill>
                <a:latin typeface="微软雅黑" panose="020B0503020204020204" pitchFamily="34" charset="-122"/>
                <a:ea typeface="微软雅黑" panose="020B0503020204020204" pitchFamily="34" charset="-122"/>
                <a:cs typeface="+mn-ea"/>
                <a:sym typeface="+mn-lt"/>
              </a:rPr>
              <a:t>标准主要内容</a:t>
            </a:r>
          </a:p>
        </p:txBody>
      </p:sp>
      <p:sp>
        <p:nvSpPr>
          <p:cNvPr id="1048972" name="文本框 25"/>
          <p:cNvSpPr txBox="1"/>
          <p:nvPr/>
        </p:nvSpPr>
        <p:spPr>
          <a:xfrm>
            <a:off x="131235" y="943521"/>
            <a:ext cx="369332" cy="4905051"/>
          </a:xfrm>
          <a:prstGeom prst="rect">
            <a:avLst/>
          </a:prstGeom>
          <a:noFill/>
        </p:spPr>
        <p:txBody>
          <a:bodyPr vert="eaVert" wrap="square" lIns="0" tIns="0" rIns="0" bIns="0" rtlCol="0">
            <a:spAutoFit/>
          </a:bodyPr>
          <a:lstStyle/>
          <a:p>
            <a:pPr defTabSz="963930"/>
            <a:r>
              <a:rPr lang="zh-CN" altLang="en-US" sz="2400" dirty="0">
                <a:solidFill>
                  <a:schemeClr val="accent2"/>
                </a:solidFill>
                <a:latin typeface="微软雅黑" panose="020B0503020204020204" pitchFamily="34" charset="-122"/>
                <a:ea typeface="微软雅黑" panose="020B0503020204020204" pitchFamily="34" charset="-122"/>
                <a:cs typeface="+mn-ea"/>
                <a:sym typeface="+mn-lt"/>
              </a:rPr>
              <a:t>排污许可证执行报告编制内容</a:t>
            </a:r>
          </a:p>
        </p:txBody>
      </p:sp>
      <p:cxnSp>
        <p:nvCxnSpPr>
          <p:cNvPr id="3145762" name="Straight Connector 59"/>
          <p:cNvCxnSpPr>
            <a:cxnSpLocks/>
          </p:cNvCxnSpPr>
          <p:nvPr/>
        </p:nvCxnSpPr>
        <p:spPr>
          <a:xfrm flipV="1">
            <a:off x="596727" y="591991"/>
            <a:ext cx="0" cy="4483417"/>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1048973" name="文本框 13"/>
          <p:cNvSpPr txBox="1">
            <a:spLocks noChangeArrowheads="1"/>
          </p:cNvSpPr>
          <p:nvPr/>
        </p:nvSpPr>
        <p:spPr bwMode="auto">
          <a:xfrm>
            <a:off x="3138136" y="1096045"/>
            <a:ext cx="4701841" cy="553998"/>
          </a:xfrm>
          <a:prstGeom prst="rect">
            <a:avLst/>
          </a:prstGeom>
          <a:noFill/>
          <a:ln>
            <a:noFill/>
          </a:ln>
        </p:spPr>
        <p:txBody>
          <a:bodyPr wrap="squar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表</a:t>
            </a:r>
            <a:r>
              <a:rPr lang="en-US" altLang="zh-CN" sz="2000" dirty="0">
                <a:solidFill>
                  <a:schemeClr val="accent1"/>
                </a:solidFill>
                <a:latin typeface="+mn-ea"/>
                <a:ea typeface="+mn-ea"/>
                <a:sym typeface="Arial" panose="020B0604020202020204" pitchFamily="34" charset="0"/>
              </a:rPr>
              <a:t>F.3</a:t>
            </a:r>
            <a:r>
              <a:rPr lang="en-US" altLang="zh-CN"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  </a:t>
            </a:r>
            <a:r>
              <a:rPr lang="zh-CN" altLang="en-US"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污染治理设施异常情况汇总表</a:t>
            </a:r>
          </a:p>
        </p:txBody>
      </p:sp>
      <p:sp>
        <p:nvSpPr>
          <p:cNvPr id="1048974" name="文本框 13"/>
          <p:cNvSpPr txBox="1">
            <a:spLocks noChangeArrowheads="1"/>
          </p:cNvSpPr>
          <p:nvPr/>
        </p:nvSpPr>
        <p:spPr bwMode="auto">
          <a:xfrm>
            <a:off x="2531718" y="4749977"/>
            <a:ext cx="5440421" cy="705295"/>
          </a:xfrm>
          <a:prstGeom prst="rect">
            <a:avLst/>
          </a:prstGeom>
          <a:noFill/>
          <a:ln>
            <a:noFill/>
          </a:ln>
        </p:spPr>
        <p:txBody>
          <a:bodyPr wrap="squar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12700">
              <a:spcBef>
                <a:spcPts val="95"/>
              </a:spcBef>
            </a:pP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a:t>
            </a:r>
            <a:r>
              <a:rPr lang="en-US" altLang="zh-CN" spc="-5" dirty="0">
                <a:solidFill>
                  <a:schemeClr val="accent1"/>
                </a:solidFill>
                <a:latin typeface="微软雅黑" panose="020B0503020204020204" pitchFamily="34" charset="-122"/>
                <a:ea typeface="微软雅黑" panose="020B0503020204020204" pitchFamily="34" charset="-122"/>
                <a:cs typeface="Noto Sans CJK JP Regular"/>
              </a:rPr>
              <a:t>1</a:t>
            </a: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）如废气防治设施异常，排放因子填写二氧化硫、氮氧化物、烟尘等。</a:t>
            </a:r>
          </a:p>
          <a:p>
            <a:pPr marL="12700">
              <a:spcBef>
                <a:spcPts val="95"/>
              </a:spcBef>
            </a:pP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a:t>
            </a:r>
            <a:r>
              <a:rPr lang="en-US" altLang="zh-CN" spc="-5" dirty="0">
                <a:solidFill>
                  <a:schemeClr val="accent1"/>
                </a:solidFill>
                <a:latin typeface="微软雅黑" panose="020B0503020204020204" pitchFamily="34" charset="-122"/>
                <a:ea typeface="微软雅黑" panose="020B0503020204020204" pitchFamily="34" charset="-122"/>
                <a:cs typeface="Noto Sans CJK JP Regular"/>
              </a:rPr>
              <a:t>2</a:t>
            </a: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）如废水防治设施异常，排放因子填写化学需氧量、氨氮等。</a:t>
            </a:r>
          </a:p>
        </p:txBody>
      </p:sp>
      <p:sp>
        <p:nvSpPr>
          <p:cNvPr id="1048975" name="Freeform 12"/>
          <p:cNvSpPr/>
          <p:nvPr/>
        </p:nvSpPr>
        <p:spPr bwMode="auto">
          <a:xfrm>
            <a:off x="2396927" y="4617422"/>
            <a:ext cx="269578" cy="265112"/>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gradFill>
            <a:gsLst>
              <a:gs pos="0">
                <a:schemeClr val="accent1"/>
              </a:gs>
              <a:gs pos="100000">
                <a:srgbClr val="2F5EB0"/>
              </a:gs>
            </a:gsLst>
            <a:lin ang="13800000" scaled="0"/>
          </a:gradFill>
          <a:ln>
            <a:noFill/>
          </a:ln>
        </p:spPr>
        <p:txBody>
          <a:bodyPr lIns="91415" tIns="45707" rIns="91415" bIns="45707"/>
          <a:lstStyle/>
          <a:p>
            <a:endParaRPr lang="zh-CN" altLang="en-US" dirty="0">
              <a:solidFill>
                <a:schemeClr val="tx1">
                  <a:lumMod val="50000"/>
                  <a:lumOff val="50000"/>
                </a:schemeClr>
              </a:solidFill>
              <a:latin typeface="Broadway" panose="04040905080B02020502" pitchFamily="82" charset="0"/>
            </a:endParaRPr>
          </a:p>
        </p:txBody>
      </p:sp>
      <p:sp>
        <p:nvSpPr>
          <p:cNvPr id="1048976" name="Freeform 12"/>
          <p:cNvSpPr/>
          <p:nvPr/>
        </p:nvSpPr>
        <p:spPr bwMode="auto">
          <a:xfrm flipH="1" flipV="1">
            <a:off x="7839979" y="5368907"/>
            <a:ext cx="264319" cy="265113"/>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gradFill>
            <a:gsLst>
              <a:gs pos="0">
                <a:schemeClr val="accent1"/>
              </a:gs>
              <a:gs pos="100000">
                <a:srgbClr val="2F5EB0"/>
              </a:gs>
            </a:gsLst>
            <a:lin ang="13800000" scaled="0"/>
          </a:gradFill>
          <a:ln>
            <a:noFill/>
          </a:ln>
        </p:spPr>
        <p:txBody>
          <a:bodyPr lIns="91415" tIns="45707" rIns="91415" bIns="45707"/>
          <a:lstStyle/>
          <a:p>
            <a:endParaRPr lang="zh-CN" altLang="en-US" dirty="0">
              <a:solidFill>
                <a:schemeClr val="tx1">
                  <a:lumMod val="50000"/>
                  <a:lumOff val="50000"/>
                </a:schemeClr>
              </a:solidFill>
              <a:latin typeface="Broadway" panose="04040905080B02020502" pitchFamily="82" charset="0"/>
            </a:endParaRPr>
          </a:p>
        </p:txBody>
      </p:sp>
      <p:pic>
        <p:nvPicPr>
          <p:cNvPr id="2097168" name="Picture 2"/>
          <p:cNvPicPr>
            <a:picLocks noChangeAspect="1" noChangeArrowheads="1"/>
          </p:cNvPicPr>
          <p:nvPr/>
        </p:nvPicPr>
        <p:blipFill>
          <a:blip r:embed="rId3"/>
          <a:srcRect/>
          <a:stretch>
            <a:fillRect/>
          </a:stretch>
        </p:blipFill>
        <p:spPr bwMode="auto">
          <a:xfrm>
            <a:off x="2324921" y="1600103"/>
            <a:ext cx="7056782" cy="2902911"/>
          </a:xfrm>
          <a:prstGeom prst="rect">
            <a:avLst/>
          </a:prstGeom>
          <a:noFill/>
          <a:ln>
            <a:noFill/>
          </a:ln>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45762"/>
                                        </p:tgtEl>
                                        <p:attrNameLst>
                                          <p:attrName>style.visibility</p:attrName>
                                        </p:attrNameLst>
                                      </p:cBhvr>
                                      <p:to>
                                        <p:strVal val="visible"/>
                                      </p:to>
                                    </p:set>
                                    <p:animEffect transition="in" filter="wipe(up)">
                                      <p:cBhvr>
                                        <p:cTn id="7" dur="500"/>
                                        <p:tgtEl>
                                          <p:spTgt spid="314576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48975"/>
                                        </p:tgtEl>
                                        <p:attrNameLst>
                                          <p:attrName>style.visibility</p:attrName>
                                        </p:attrNameLst>
                                      </p:cBhvr>
                                      <p:to>
                                        <p:strVal val="visible"/>
                                      </p:to>
                                    </p:set>
                                  </p:childTnLst>
                                </p:cTn>
                              </p:par>
                              <p:par>
                                <p:cTn id="11" presetID="35" presetClass="path" presetSubtype="0" accel="50000" decel="50000" fill="hold" grpId="1" nodeType="withEffect">
                                  <p:stCondLst>
                                    <p:cond delay="0"/>
                                  </p:stCondLst>
                                  <p:childTnLst>
                                    <p:animMotion origin="layout" path="M -3.56836E-6 -3.7037E-7 L 0.36686 0.15278 " pathEditMode="relative" rAng="0" ptsTypes="AA">
                                      <p:cBhvr>
                                        <p:cTn id="12" dur="500" spd="-99900" fill="hold"/>
                                        <p:tgtEl>
                                          <p:spTgt spid="1048975"/>
                                        </p:tgtEl>
                                        <p:attrNameLst>
                                          <p:attrName>ppt_x</p:attrName>
                                          <p:attrName>ppt_y</p:attrName>
                                        </p:attrNameLst>
                                      </p:cBhvr>
                                      <p:rCtr x="18343" y="7639"/>
                                    </p:animMotion>
                                  </p:childTnLst>
                                </p:cTn>
                              </p:par>
                              <p:par>
                                <p:cTn id="13" presetID="1" presetClass="entr" presetSubtype="0" fill="hold" grpId="0" nodeType="withEffect">
                                  <p:stCondLst>
                                    <p:cond delay="0"/>
                                  </p:stCondLst>
                                  <p:childTnLst>
                                    <p:set>
                                      <p:cBhvr>
                                        <p:cTn id="14" dur="1" fill="hold">
                                          <p:stCondLst>
                                            <p:cond delay="0"/>
                                          </p:stCondLst>
                                        </p:cTn>
                                        <p:tgtEl>
                                          <p:spTgt spid="1048976"/>
                                        </p:tgtEl>
                                        <p:attrNameLst>
                                          <p:attrName>style.visibility</p:attrName>
                                        </p:attrNameLst>
                                      </p:cBhvr>
                                      <p:to>
                                        <p:strVal val="visible"/>
                                      </p:to>
                                    </p:set>
                                  </p:childTnLst>
                                </p:cTn>
                              </p:par>
                              <p:par>
                                <p:cTn id="15" presetID="35" presetClass="path" presetSubtype="0" accel="50000" decel="50000" fill="hold" grpId="1" nodeType="withEffect">
                                  <p:stCondLst>
                                    <p:cond delay="0"/>
                                  </p:stCondLst>
                                  <p:childTnLst>
                                    <p:animMotion origin="layout" path="M 7.85742E-7 -3.33333E-6 L -0.39495 -0.11018 " pathEditMode="relative" rAng="0" ptsTypes="AA">
                                      <p:cBhvr>
                                        <p:cTn id="16" dur="500" spd="-99900" fill="hold"/>
                                        <p:tgtEl>
                                          <p:spTgt spid="1048976"/>
                                        </p:tgtEl>
                                        <p:attrNameLst>
                                          <p:attrName>ppt_x</p:attrName>
                                          <p:attrName>ppt_y</p:attrName>
                                        </p:attrNameLst>
                                      </p:cBhvr>
                                      <p:rCtr x="-19748" y="-55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75" grpId="0" animBg="1"/>
      <p:bldP spid="1048975" grpId="1" animBg="1"/>
      <p:bldP spid="1048976" grpId="0" animBg="1"/>
      <p:bldP spid="1048976"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80" name="矩形 60"/>
          <p:cNvSpPr/>
          <p:nvPr/>
        </p:nvSpPr>
        <p:spPr>
          <a:xfrm>
            <a:off x="596729" y="15925"/>
            <a:ext cx="12262022" cy="586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8981" name="矩形 24"/>
          <p:cNvSpPr/>
          <p:nvPr/>
        </p:nvSpPr>
        <p:spPr>
          <a:xfrm>
            <a:off x="354" y="5341"/>
            <a:ext cx="594348"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8982" name="文本框 25"/>
          <p:cNvSpPr txBox="1"/>
          <p:nvPr/>
        </p:nvSpPr>
        <p:spPr>
          <a:xfrm>
            <a:off x="609668" y="124584"/>
            <a:ext cx="2243515" cy="373279"/>
          </a:xfrm>
          <a:prstGeom prst="rect">
            <a:avLst/>
          </a:prstGeom>
          <a:noFill/>
        </p:spPr>
        <p:txBody>
          <a:bodyPr wrap="none" lIns="0" tIns="0" rIns="0" bIns="0" rtlCol="0">
            <a:spAutoFit/>
          </a:bodyPr>
          <a:lstStyle/>
          <a:p>
            <a:pPr defTabSz="963930"/>
            <a:r>
              <a:rPr lang="en-US" altLang="zh-CN" sz="2400" b="1" dirty="0">
                <a:solidFill>
                  <a:schemeClr val="accent2"/>
                </a:solidFill>
                <a:latin typeface="微软雅黑" panose="020B0503020204020204" pitchFamily="34" charset="-122"/>
                <a:ea typeface="微软雅黑" panose="020B0503020204020204" pitchFamily="34" charset="-122"/>
                <a:cs typeface="+mn-ea"/>
                <a:sym typeface="+mn-lt"/>
              </a:rPr>
              <a:t>3  </a:t>
            </a:r>
            <a:r>
              <a:rPr lang="zh-CN" altLang="en-US" sz="2400" b="1" dirty="0">
                <a:solidFill>
                  <a:schemeClr val="accent2"/>
                </a:solidFill>
                <a:latin typeface="微软雅黑" panose="020B0503020204020204" pitchFamily="34" charset="-122"/>
                <a:ea typeface="微软雅黑" panose="020B0503020204020204" pitchFamily="34" charset="-122"/>
                <a:cs typeface="+mn-ea"/>
                <a:sym typeface="+mn-lt"/>
              </a:rPr>
              <a:t>标准主要内容</a:t>
            </a:r>
          </a:p>
        </p:txBody>
      </p:sp>
      <p:sp>
        <p:nvSpPr>
          <p:cNvPr id="1048983" name="文本框 25"/>
          <p:cNvSpPr txBox="1"/>
          <p:nvPr/>
        </p:nvSpPr>
        <p:spPr>
          <a:xfrm>
            <a:off x="131235" y="943521"/>
            <a:ext cx="369332" cy="4905051"/>
          </a:xfrm>
          <a:prstGeom prst="rect">
            <a:avLst/>
          </a:prstGeom>
          <a:noFill/>
        </p:spPr>
        <p:txBody>
          <a:bodyPr vert="eaVert" wrap="square" lIns="0" tIns="0" rIns="0" bIns="0" rtlCol="0">
            <a:spAutoFit/>
          </a:bodyPr>
          <a:lstStyle/>
          <a:p>
            <a:pPr defTabSz="963930"/>
            <a:r>
              <a:rPr lang="zh-CN" altLang="en-US" sz="2400" dirty="0">
                <a:solidFill>
                  <a:schemeClr val="accent2"/>
                </a:solidFill>
                <a:latin typeface="微软雅黑" panose="020B0503020204020204" pitchFamily="34" charset="-122"/>
                <a:ea typeface="微软雅黑" panose="020B0503020204020204" pitchFamily="34" charset="-122"/>
                <a:cs typeface="+mn-ea"/>
                <a:sym typeface="+mn-lt"/>
              </a:rPr>
              <a:t>排污许可证执行报告编制内容</a:t>
            </a:r>
          </a:p>
        </p:txBody>
      </p:sp>
      <p:cxnSp>
        <p:nvCxnSpPr>
          <p:cNvPr id="3145763" name="Straight Connector 59"/>
          <p:cNvCxnSpPr>
            <a:cxnSpLocks/>
          </p:cNvCxnSpPr>
          <p:nvPr/>
        </p:nvCxnSpPr>
        <p:spPr>
          <a:xfrm flipV="1">
            <a:off x="596727" y="591991"/>
            <a:ext cx="0" cy="4483417"/>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1048984" name="文本框 13"/>
          <p:cNvSpPr txBox="1">
            <a:spLocks noChangeArrowheads="1"/>
          </p:cNvSpPr>
          <p:nvPr/>
        </p:nvSpPr>
        <p:spPr bwMode="auto">
          <a:xfrm>
            <a:off x="2972993" y="663997"/>
            <a:ext cx="5907240" cy="553998"/>
          </a:xfrm>
          <a:prstGeom prst="rect">
            <a:avLst/>
          </a:prstGeom>
          <a:noFill/>
          <a:ln>
            <a:noFill/>
          </a:ln>
        </p:spPr>
        <p:txBody>
          <a:bodyPr wrap="squar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表</a:t>
            </a:r>
            <a:r>
              <a:rPr lang="en-US" altLang="zh-CN" sz="2000" dirty="0">
                <a:solidFill>
                  <a:schemeClr val="accent1"/>
                </a:solidFill>
                <a:latin typeface="+mn-ea"/>
                <a:ea typeface="+mn-ea"/>
                <a:sym typeface="Arial" panose="020B0604020202020204" pitchFamily="34" charset="0"/>
              </a:rPr>
              <a:t>F.4</a:t>
            </a:r>
            <a:r>
              <a:rPr lang="en-US" altLang="zh-CN"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  </a:t>
            </a:r>
            <a:r>
              <a:rPr lang="zh-CN" altLang="en-US"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有组织废气污染物排放浓度监测数据统计表</a:t>
            </a:r>
          </a:p>
        </p:txBody>
      </p:sp>
      <p:pic>
        <p:nvPicPr>
          <p:cNvPr id="2097169" name="Picture 2"/>
          <p:cNvPicPr>
            <a:picLocks noChangeAspect="1" noChangeArrowheads="1"/>
          </p:cNvPicPr>
          <p:nvPr/>
        </p:nvPicPr>
        <p:blipFill>
          <a:blip r:embed="rId3"/>
          <a:srcRect/>
          <a:stretch>
            <a:fillRect/>
          </a:stretch>
        </p:blipFill>
        <p:spPr bwMode="auto">
          <a:xfrm>
            <a:off x="956768" y="1168055"/>
            <a:ext cx="10371137" cy="1238250"/>
          </a:xfrm>
          <a:prstGeom prst="rect">
            <a:avLst/>
          </a:prstGeom>
          <a:noFill/>
          <a:ln>
            <a:noFill/>
          </a:ln>
          <a:effectLst/>
        </p:spPr>
      </p:pic>
      <p:sp>
        <p:nvSpPr>
          <p:cNvPr id="1048985" name="文本框 13"/>
          <p:cNvSpPr txBox="1">
            <a:spLocks noChangeArrowheads="1"/>
          </p:cNvSpPr>
          <p:nvPr/>
        </p:nvSpPr>
        <p:spPr bwMode="auto">
          <a:xfrm>
            <a:off x="2972991" y="3783550"/>
            <a:ext cx="6017144" cy="553998"/>
          </a:xfrm>
          <a:prstGeom prst="rect">
            <a:avLst/>
          </a:prstGeom>
          <a:noFill/>
          <a:ln>
            <a:noFill/>
          </a:ln>
        </p:spPr>
        <p:txBody>
          <a:bodyPr wrap="squar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表</a:t>
            </a:r>
            <a:r>
              <a:rPr lang="en-US" altLang="zh-CN" sz="2000" dirty="0">
                <a:solidFill>
                  <a:schemeClr val="accent1"/>
                </a:solidFill>
                <a:latin typeface="+mn-ea"/>
                <a:ea typeface="+mn-ea"/>
                <a:sym typeface="Arial" panose="020B0604020202020204" pitchFamily="34" charset="0"/>
              </a:rPr>
              <a:t>F.5</a:t>
            </a:r>
            <a:r>
              <a:rPr lang="en-US" altLang="zh-CN"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  </a:t>
            </a:r>
            <a:r>
              <a:rPr lang="zh-CN" altLang="en-US"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有组织废气污染物排放速率监测数据统计表</a:t>
            </a:r>
          </a:p>
        </p:txBody>
      </p:sp>
      <p:pic>
        <p:nvPicPr>
          <p:cNvPr id="2097170" name="Picture 3"/>
          <p:cNvPicPr>
            <a:picLocks noChangeAspect="1" noChangeArrowheads="1"/>
          </p:cNvPicPr>
          <p:nvPr/>
        </p:nvPicPr>
        <p:blipFill>
          <a:blip r:embed="rId4"/>
          <a:srcRect/>
          <a:stretch>
            <a:fillRect/>
          </a:stretch>
        </p:blipFill>
        <p:spPr bwMode="auto">
          <a:xfrm>
            <a:off x="1100785" y="4391249"/>
            <a:ext cx="10352087" cy="1457325"/>
          </a:xfrm>
          <a:prstGeom prst="rect">
            <a:avLst/>
          </a:prstGeom>
          <a:noFill/>
          <a:ln w="9525">
            <a:solidFill>
              <a:schemeClr val="tx1"/>
            </a:solidFill>
            <a:miter lim="800000"/>
            <a:headEnd/>
            <a:tailEnd/>
          </a:ln>
          <a:effectLst/>
        </p:spPr>
      </p:pic>
      <p:sp>
        <p:nvSpPr>
          <p:cNvPr id="1048986" name="文本框 13"/>
          <p:cNvSpPr txBox="1">
            <a:spLocks noChangeArrowheads="1"/>
          </p:cNvSpPr>
          <p:nvPr/>
        </p:nvSpPr>
        <p:spPr bwMode="auto">
          <a:xfrm>
            <a:off x="1595612" y="2576805"/>
            <a:ext cx="8434163" cy="930998"/>
          </a:xfrm>
          <a:prstGeom prst="rect">
            <a:avLst/>
          </a:prstGeom>
          <a:noFill/>
          <a:ln>
            <a:noFill/>
          </a:ln>
        </p:spPr>
        <p:txBody>
          <a:bodyPr wrap="squar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12700">
              <a:spcBef>
                <a:spcPts val="95"/>
              </a:spcBef>
            </a:pP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a:t>
            </a:r>
            <a:r>
              <a:rPr lang="en-US" altLang="zh-CN" spc="-5" dirty="0">
                <a:solidFill>
                  <a:schemeClr val="accent1"/>
                </a:solidFill>
                <a:latin typeface="微软雅黑" panose="020B0503020204020204" pitchFamily="34" charset="-122"/>
                <a:ea typeface="微软雅黑" panose="020B0503020204020204" pitchFamily="34" charset="-122"/>
                <a:cs typeface="Noto Sans CJK JP Regular"/>
              </a:rPr>
              <a:t>1</a:t>
            </a: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）若采用手工监测，有效监测数据数量为报告周期内的监测次数。</a:t>
            </a:r>
          </a:p>
          <a:p>
            <a:pPr marL="12700">
              <a:spcBef>
                <a:spcPts val="95"/>
              </a:spcBef>
            </a:pP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a:t>
            </a:r>
            <a:r>
              <a:rPr lang="en-US" altLang="zh-CN" spc="-5" dirty="0">
                <a:solidFill>
                  <a:schemeClr val="accent1"/>
                </a:solidFill>
                <a:latin typeface="微软雅黑" panose="020B0503020204020204" pitchFamily="34" charset="-122"/>
                <a:ea typeface="微软雅黑" panose="020B0503020204020204" pitchFamily="34" charset="-122"/>
                <a:cs typeface="Noto Sans CJK JP Regular"/>
              </a:rPr>
              <a:t>2</a:t>
            </a: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）若采用自动和手工联合监测，有效监测数据数量为两者有效数据数量的总和。</a:t>
            </a:r>
          </a:p>
          <a:p>
            <a:pPr marL="12700">
              <a:spcBef>
                <a:spcPts val="95"/>
              </a:spcBef>
            </a:pP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a:t>
            </a:r>
            <a:r>
              <a:rPr lang="en-US" altLang="zh-CN" spc="-5" dirty="0">
                <a:solidFill>
                  <a:schemeClr val="accent1"/>
                </a:solidFill>
                <a:latin typeface="微软雅黑" panose="020B0503020204020204" pitchFamily="34" charset="-122"/>
                <a:ea typeface="微软雅黑" panose="020B0503020204020204" pitchFamily="34" charset="-122"/>
                <a:cs typeface="Noto Sans CJK JP Regular"/>
              </a:rPr>
              <a:t>3</a:t>
            </a: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）超标率是指超标的监测数据个数占总有效监测数据个数的比例。</a:t>
            </a:r>
          </a:p>
          <a:p>
            <a:pPr marL="12700">
              <a:spcBef>
                <a:spcPts val="95"/>
              </a:spcBef>
            </a:pP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a:t>
            </a:r>
            <a:r>
              <a:rPr lang="en-US" altLang="zh-CN" spc="-5" dirty="0">
                <a:solidFill>
                  <a:schemeClr val="accent1"/>
                </a:solidFill>
                <a:latin typeface="微软雅黑" panose="020B0503020204020204" pitchFamily="34" charset="-122"/>
                <a:ea typeface="微软雅黑" panose="020B0503020204020204" pitchFamily="34" charset="-122"/>
                <a:cs typeface="Noto Sans CJK JP Regular"/>
              </a:rPr>
              <a:t>4</a:t>
            </a: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）监测要求与排污许可证不一致的原因以及污染物浓度超标原因等可在“备注”中进行说明。</a:t>
            </a:r>
          </a:p>
        </p:txBody>
      </p:sp>
      <p:sp>
        <p:nvSpPr>
          <p:cNvPr id="1048987" name="Freeform 12"/>
          <p:cNvSpPr/>
          <p:nvPr/>
        </p:nvSpPr>
        <p:spPr bwMode="auto">
          <a:xfrm>
            <a:off x="1460823" y="2464197"/>
            <a:ext cx="269578" cy="265112"/>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gradFill>
            <a:gsLst>
              <a:gs pos="0">
                <a:schemeClr val="accent1"/>
              </a:gs>
              <a:gs pos="100000">
                <a:srgbClr val="2F5EB0"/>
              </a:gs>
            </a:gsLst>
            <a:lin ang="13800000" scaled="0"/>
          </a:gradFill>
          <a:ln>
            <a:noFill/>
          </a:ln>
        </p:spPr>
        <p:txBody>
          <a:bodyPr lIns="91415" tIns="45707" rIns="91415" bIns="45707"/>
          <a:lstStyle/>
          <a:p>
            <a:endParaRPr lang="zh-CN" altLang="en-US" dirty="0">
              <a:solidFill>
                <a:schemeClr val="tx1">
                  <a:lumMod val="50000"/>
                  <a:lumOff val="50000"/>
                </a:schemeClr>
              </a:solidFill>
              <a:latin typeface="Broadway" panose="04040905080B02020502" pitchFamily="82" charset="0"/>
            </a:endParaRPr>
          </a:p>
        </p:txBody>
      </p:sp>
      <p:sp>
        <p:nvSpPr>
          <p:cNvPr id="1048988" name="Freeform 12"/>
          <p:cNvSpPr/>
          <p:nvPr/>
        </p:nvSpPr>
        <p:spPr bwMode="auto">
          <a:xfrm flipH="1" flipV="1">
            <a:off x="9206161" y="3436828"/>
            <a:ext cx="264319" cy="265113"/>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gradFill>
            <a:gsLst>
              <a:gs pos="0">
                <a:schemeClr val="accent1"/>
              </a:gs>
              <a:gs pos="100000">
                <a:srgbClr val="2F5EB0"/>
              </a:gs>
            </a:gsLst>
            <a:lin ang="13800000" scaled="0"/>
          </a:gradFill>
          <a:ln>
            <a:noFill/>
          </a:ln>
        </p:spPr>
        <p:txBody>
          <a:bodyPr lIns="91415" tIns="45707" rIns="91415" bIns="45707"/>
          <a:lstStyle/>
          <a:p>
            <a:endParaRPr lang="zh-CN" altLang="en-US" dirty="0">
              <a:solidFill>
                <a:schemeClr val="tx1">
                  <a:lumMod val="50000"/>
                  <a:lumOff val="50000"/>
                </a:schemeClr>
              </a:solidFill>
              <a:latin typeface="Broadway" panose="04040905080B02020502" pitchFamily="82" charset="0"/>
            </a:endParaRPr>
          </a:p>
        </p:txBody>
      </p:sp>
      <p:sp>
        <p:nvSpPr>
          <p:cNvPr id="1048989" name="文本框 13"/>
          <p:cNvSpPr txBox="1">
            <a:spLocks noChangeArrowheads="1"/>
          </p:cNvSpPr>
          <p:nvPr/>
        </p:nvSpPr>
        <p:spPr bwMode="auto">
          <a:xfrm>
            <a:off x="1720893" y="6128321"/>
            <a:ext cx="5440421" cy="303294"/>
          </a:xfrm>
          <a:prstGeom prst="rect">
            <a:avLst/>
          </a:prstGeom>
          <a:noFill/>
          <a:ln>
            <a:noFill/>
          </a:ln>
        </p:spPr>
        <p:txBody>
          <a:bodyPr wrap="squar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12700">
              <a:spcBef>
                <a:spcPts val="95"/>
              </a:spcBef>
            </a:pP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 超标率是指超标的监测数据个数占总有效监测数据个数的比例。</a:t>
            </a:r>
          </a:p>
        </p:txBody>
      </p:sp>
      <p:sp>
        <p:nvSpPr>
          <p:cNvPr id="1048990" name="Freeform 12"/>
          <p:cNvSpPr/>
          <p:nvPr/>
        </p:nvSpPr>
        <p:spPr bwMode="auto">
          <a:xfrm>
            <a:off x="1586102" y="5995766"/>
            <a:ext cx="269578" cy="265112"/>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gradFill>
            <a:gsLst>
              <a:gs pos="0">
                <a:schemeClr val="accent1"/>
              </a:gs>
              <a:gs pos="100000">
                <a:srgbClr val="2F5EB0"/>
              </a:gs>
            </a:gsLst>
            <a:lin ang="13800000" scaled="0"/>
          </a:gradFill>
          <a:ln>
            <a:noFill/>
          </a:ln>
        </p:spPr>
        <p:txBody>
          <a:bodyPr lIns="91415" tIns="45707" rIns="91415" bIns="45707"/>
          <a:lstStyle/>
          <a:p>
            <a:endParaRPr lang="zh-CN" altLang="en-US" dirty="0">
              <a:solidFill>
                <a:schemeClr val="tx1">
                  <a:lumMod val="50000"/>
                  <a:lumOff val="50000"/>
                </a:schemeClr>
              </a:solidFill>
              <a:latin typeface="Broadway" panose="04040905080B02020502" pitchFamily="82" charset="0"/>
            </a:endParaRPr>
          </a:p>
        </p:txBody>
      </p:sp>
      <p:sp>
        <p:nvSpPr>
          <p:cNvPr id="1048991" name="Freeform 12"/>
          <p:cNvSpPr/>
          <p:nvPr/>
        </p:nvSpPr>
        <p:spPr bwMode="auto">
          <a:xfrm flipH="1" flipV="1">
            <a:off x="6896993" y="6303540"/>
            <a:ext cx="264319" cy="265113"/>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gradFill>
            <a:gsLst>
              <a:gs pos="0">
                <a:schemeClr val="accent1"/>
              </a:gs>
              <a:gs pos="100000">
                <a:srgbClr val="2F5EB0"/>
              </a:gs>
            </a:gsLst>
            <a:lin ang="13800000" scaled="0"/>
          </a:gradFill>
          <a:ln>
            <a:noFill/>
          </a:ln>
        </p:spPr>
        <p:txBody>
          <a:bodyPr lIns="91415" tIns="45707" rIns="91415" bIns="45707"/>
          <a:lstStyle/>
          <a:p>
            <a:endParaRPr lang="zh-CN" altLang="en-US" dirty="0">
              <a:solidFill>
                <a:schemeClr val="tx1">
                  <a:lumMod val="50000"/>
                  <a:lumOff val="50000"/>
                </a:schemeClr>
              </a:solidFill>
              <a:latin typeface="Broadway" panose="04040905080B02020502" pitchFamily="82" charset="0"/>
            </a:endParaRPr>
          </a:p>
        </p:txBody>
      </p:sp>
      <p:sp>
        <p:nvSpPr>
          <p:cNvPr id="1048992" name="矩形 23"/>
          <p:cNvSpPr/>
          <p:nvPr/>
        </p:nvSpPr>
        <p:spPr>
          <a:xfrm>
            <a:off x="3693071" y="1217995"/>
            <a:ext cx="1368152" cy="6701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endParaRPr lang="zh-CN" altLang="en-US" dirty="0">
              <a:latin typeface="Broadway" panose="04040905080B02020502" pitchFamily="82" charset="0"/>
            </a:endParaRPr>
          </a:p>
        </p:txBody>
      </p:sp>
      <p:sp>
        <p:nvSpPr>
          <p:cNvPr id="1048993" name="矩形 26"/>
          <p:cNvSpPr/>
          <p:nvPr/>
        </p:nvSpPr>
        <p:spPr>
          <a:xfrm>
            <a:off x="8664208" y="1168053"/>
            <a:ext cx="1005529" cy="6701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endParaRPr lang="zh-CN" altLang="en-US" dirty="0">
              <a:latin typeface="Broadway" panose="04040905080B02020502" pitchFamily="82" charset="0"/>
            </a:endParaRPr>
          </a:p>
        </p:txBody>
      </p:sp>
      <p:sp>
        <p:nvSpPr>
          <p:cNvPr id="1048994" name="矩形 27"/>
          <p:cNvSpPr/>
          <p:nvPr/>
        </p:nvSpPr>
        <p:spPr>
          <a:xfrm>
            <a:off x="8621665" y="4386349"/>
            <a:ext cx="1005529" cy="6701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endParaRPr lang="zh-CN" altLang="en-US" dirty="0">
              <a:latin typeface="Broadway" panose="04040905080B02020502" pitchFamily="82" charset="0"/>
            </a:endParaRPr>
          </a:p>
        </p:txBody>
      </p:sp>
      <p:sp>
        <p:nvSpPr>
          <p:cNvPr id="1048995" name="矩形 29"/>
          <p:cNvSpPr/>
          <p:nvPr/>
        </p:nvSpPr>
        <p:spPr>
          <a:xfrm>
            <a:off x="3371618" y="4336407"/>
            <a:ext cx="1005529" cy="6701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endParaRPr lang="zh-CN" altLang="en-US" dirty="0">
              <a:latin typeface="Broadway" panose="04040905080B02020502" pitchFamily="82" charset="0"/>
            </a:endParaRPr>
          </a:p>
        </p:txBody>
      </p:sp>
      <p:sp>
        <p:nvSpPr>
          <p:cNvPr id="1048996" name="矩形 30"/>
          <p:cNvSpPr/>
          <p:nvPr/>
        </p:nvSpPr>
        <p:spPr>
          <a:xfrm>
            <a:off x="5891464" y="608452"/>
            <a:ext cx="1137688" cy="6701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endParaRPr lang="zh-CN" altLang="en-US" dirty="0">
              <a:latin typeface="Broadway" panose="04040905080B02020502" pitchFamily="82" charset="0"/>
            </a:endParaRPr>
          </a:p>
        </p:txBody>
      </p:sp>
      <p:sp>
        <p:nvSpPr>
          <p:cNvPr id="1048997" name="矩形 31"/>
          <p:cNvSpPr/>
          <p:nvPr/>
        </p:nvSpPr>
        <p:spPr>
          <a:xfrm>
            <a:off x="5963406" y="3725480"/>
            <a:ext cx="1137688" cy="6701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endParaRPr lang="zh-CN" altLang="en-US" dirty="0">
              <a:latin typeface="Broadway" panose="04040905080B02020502" pitchFamily="82"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45763"/>
                                        </p:tgtEl>
                                        <p:attrNameLst>
                                          <p:attrName>style.visibility</p:attrName>
                                        </p:attrNameLst>
                                      </p:cBhvr>
                                      <p:to>
                                        <p:strVal val="visible"/>
                                      </p:to>
                                    </p:set>
                                    <p:animEffect transition="in" filter="wipe(up)">
                                      <p:cBhvr>
                                        <p:cTn id="7" dur="500"/>
                                        <p:tgtEl>
                                          <p:spTgt spid="314576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48987"/>
                                        </p:tgtEl>
                                        <p:attrNameLst>
                                          <p:attrName>style.visibility</p:attrName>
                                        </p:attrNameLst>
                                      </p:cBhvr>
                                      <p:to>
                                        <p:strVal val="visible"/>
                                      </p:to>
                                    </p:set>
                                  </p:childTnLst>
                                </p:cTn>
                              </p:par>
                              <p:par>
                                <p:cTn id="11" presetID="35" presetClass="path" presetSubtype="0" accel="50000" decel="50000" fill="hold" grpId="1" nodeType="withEffect">
                                  <p:stCondLst>
                                    <p:cond delay="0"/>
                                  </p:stCondLst>
                                  <p:childTnLst>
                                    <p:animMotion origin="layout" path="M -3.56836E-6 -3.7037E-7 L 0.36686 0.15278 " pathEditMode="relative" rAng="0" ptsTypes="AA">
                                      <p:cBhvr>
                                        <p:cTn id="12" dur="500" spd="-99900" fill="hold"/>
                                        <p:tgtEl>
                                          <p:spTgt spid="1048987"/>
                                        </p:tgtEl>
                                        <p:attrNameLst>
                                          <p:attrName>ppt_x</p:attrName>
                                          <p:attrName>ppt_y</p:attrName>
                                        </p:attrNameLst>
                                      </p:cBhvr>
                                      <p:rCtr x="18343" y="7639"/>
                                    </p:animMotion>
                                  </p:childTnLst>
                                </p:cTn>
                              </p:par>
                              <p:par>
                                <p:cTn id="13" presetID="1" presetClass="entr" presetSubtype="0" fill="hold" grpId="0" nodeType="withEffect">
                                  <p:stCondLst>
                                    <p:cond delay="0"/>
                                  </p:stCondLst>
                                  <p:childTnLst>
                                    <p:set>
                                      <p:cBhvr>
                                        <p:cTn id="14" dur="1" fill="hold">
                                          <p:stCondLst>
                                            <p:cond delay="0"/>
                                          </p:stCondLst>
                                        </p:cTn>
                                        <p:tgtEl>
                                          <p:spTgt spid="1048988"/>
                                        </p:tgtEl>
                                        <p:attrNameLst>
                                          <p:attrName>style.visibility</p:attrName>
                                        </p:attrNameLst>
                                      </p:cBhvr>
                                      <p:to>
                                        <p:strVal val="visible"/>
                                      </p:to>
                                    </p:set>
                                  </p:childTnLst>
                                </p:cTn>
                              </p:par>
                              <p:par>
                                <p:cTn id="15" presetID="35" presetClass="path" presetSubtype="0" accel="50000" decel="50000" fill="hold" grpId="1" nodeType="withEffect">
                                  <p:stCondLst>
                                    <p:cond delay="0"/>
                                  </p:stCondLst>
                                  <p:childTnLst>
                                    <p:animMotion origin="layout" path="M 7.85742E-7 -3.33333E-6 L -0.39495 -0.11018 " pathEditMode="relative" rAng="0" ptsTypes="AA">
                                      <p:cBhvr>
                                        <p:cTn id="16" dur="500" spd="-99900" fill="hold"/>
                                        <p:tgtEl>
                                          <p:spTgt spid="1048988"/>
                                        </p:tgtEl>
                                        <p:attrNameLst>
                                          <p:attrName>ppt_x</p:attrName>
                                          <p:attrName>ppt_y</p:attrName>
                                        </p:attrNameLst>
                                      </p:cBhvr>
                                      <p:rCtr x="-19748" y="-5509"/>
                                    </p:animMotion>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1048990"/>
                                        </p:tgtEl>
                                        <p:attrNameLst>
                                          <p:attrName>style.visibility</p:attrName>
                                        </p:attrNameLst>
                                      </p:cBhvr>
                                      <p:to>
                                        <p:strVal val="visible"/>
                                      </p:to>
                                    </p:set>
                                  </p:childTnLst>
                                </p:cTn>
                              </p:par>
                              <p:par>
                                <p:cTn id="20" presetID="35" presetClass="path" presetSubtype="0" accel="50000" decel="50000" fill="hold" grpId="1" nodeType="withEffect">
                                  <p:stCondLst>
                                    <p:cond delay="0"/>
                                  </p:stCondLst>
                                  <p:childTnLst>
                                    <p:animMotion origin="layout" path="M -3.56836E-6 -3.7037E-7 L 0.36686 0.15278 " pathEditMode="relative" rAng="0" ptsTypes="AA">
                                      <p:cBhvr>
                                        <p:cTn id="21" dur="500" spd="-99900" fill="hold"/>
                                        <p:tgtEl>
                                          <p:spTgt spid="1048990"/>
                                        </p:tgtEl>
                                        <p:attrNameLst>
                                          <p:attrName>ppt_x</p:attrName>
                                          <p:attrName>ppt_y</p:attrName>
                                        </p:attrNameLst>
                                      </p:cBhvr>
                                      <p:rCtr x="18343" y="7639"/>
                                    </p:animMotion>
                                  </p:childTnLst>
                                </p:cTn>
                              </p:par>
                              <p:par>
                                <p:cTn id="22" presetID="1" presetClass="entr" presetSubtype="0" fill="hold" grpId="0" nodeType="withEffect">
                                  <p:stCondLst>
                                    <p:cond delay="0"/>
                                  </p:stCondLst>
                                  <p:childTnLst>
                                    <p:set>
                                      <p:cBhvr>
                                        <p:cTn id="23" dur="1" fill="hold">
                                          <p:stCondLst>
                                            <p:cond delay="0"/>
                                          </p:stCondLst>
                                        </p:cTn>
                                        <p:tgtEl>
                                          <p:spTgt spid="1048991"/>
                                        </p:tgtEl>
                                        <p:attrNameLst>
                                          <p:attrName>style.visibility</p:attrName>
                                        </p:attrNameLst>
                                      </p:cBhvr>
                                      <p:to>
                                        <p:strVal val="visible"/>
                                      </p:to>
                                    </p:set>
                                  </p:childTnLst>
                                </p:cTn>
                              </p:par>
                              <p:par>
                                <p:cTn id="24" presetID="35" presetClass="path" presetSubtype="0" accel="50000" decel="50000" fill="hold" grpId="1" nodeType="withEffect">
                                  <p:stCondLst>
                                    <p:cond delay="0"/>
                                  </p:stCondLst>
                                  <p:childTnLst>
                                    <p:animMotion origin="layout" path="M 7.85742E-7 -3.33333E-6 L -0.39495 -0.11018 " pathEditMode="relative" rAng="0" ptsTypes="AA">
                                      <p:cBhvr>
                                        <p:cTn id="25" dur="500" spd="-99900" fill="hold"/>
                                        <p:tgtEl>
                                          <p:spTgt spid="1048991"/>
                                        </p:tgtEl>
                                        <p:attrNameLst>
                                          <p:attrName>ppt_x</p:attrName>
                                          <p:attrName>ppt_y</p:attrName>
                                        </p:attrNameLst>
                                      </p:cBhvr>
                                      <p:rCtr x="-19748" y="-55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87" grpId="0" animBg="1"/>
      <p:bldP spid="1048987" grpId="1" animBg="1"/>
      <p:bldP spid="1048988" grpId="0" animBg="1"/>
      <p:bldP spid="1048988" grpId="1" animBg="1"/>
      <p:bldP spid="1048990" grpId="0" animBg="1"/>
      <p:bldP spid="1048990" grpId="1" animBg="1"/>
      <p:bldP spid="1048991" grpId="0" animBg="1"/>
      <p:bldP spid="1048991"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01" name="矩形 60"/>
          <p:cNvSpPr/>
          <p:nvPr/>
        </p:nvSpPr>
        <p:spPr>
          <a:xfrm>
            <a:off x="596729" y="15925"/>
            <a:ext cx="12262022" cy="586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9002" name="矩形 24"/>
          <p:cNvSpPr/>
          <p:nvPr/>
        </p:nvSpPr>
        <p:spPr>
          <a:xfrm>
            <a:off x="354" y="5341"/>
            <a:ext cx="594348"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9003" name="文本框 25"/>
          <p:cNvSpPr txBox="1"/>
          <p:nvPr/>
        </p:nvSpPr>
        <p:spPr>
          <a:xfrm>
            <a:off x="609668" y="124584"/>
            <a:ext cx="2243515" cy="373279"/>
          </a:xfrm>
          <a:prstGeom prst="rect">
            <a:avLst/>
          </a:prstGeom>
          <a:noFill/>
        </p:spPr>
        <p:txBody>
          <a:bodyPr wrap="none" lIns="0" tIns="0" rIns="0" bIns="0" rtlCol="0">
            <a:spAutoFit/>
          </a:bodyPr>
          <a:lstStyle/>
          <a:p>
            <a:pPr defTabSz="963930"/>
            <a:r>
              <a:rPr lang="en-US" altLang="zh-CN" sz="2400" b="1" dirty="0">
                <a:solidFill>
                  <a:schemeClr val="accent2"/>
                </a:solidFill>
                <a:latin typeface="微软雅黑" panose="020B0503020204020204" pitchFamily="34" charset="-122"/>
                <a:ea typeface="微软雅黑" panose="020B0503020204020204" pitchFamily="34" charset="-122"/>
                <a:cs typeface="+mn-ea"/>
                <a:sym typeface="+mn-lt"/>
              </a:rPr>
              <a:t>3  </a:t>
            </a:r>
            <a:r>
              <a:rPr lang="zh-CN" altLang="en-US" sz="2400" b="1" dirty="0">
                <a:solidFill>
                  <a:schemeClr val="accent2"/>
                </a:solidFill>
                <a:latin typeface="微软雅黑" panose="020B0503020204020204" pitchFamily="34" charset="-122"/>
                <a:ea typeface="微软雅黑" panose="020B0503020204020204" pitchFamily="34" charset="-122"/>
                <a:cs typeface="+mn-ea"/>
                <a:sym typeface="+mn-lt"/>
              </a:rPr>
              <a:t>标准主要内容</a:t>
            </a:r>
          </a:p>
        </p:txBody>
      </p:sp>
      <p:sp>
        <p:nvSpPr>
          <p:cNvPr id="1049004" name="文本框 25"/>
          <p:cNvSpPr txBox="1"/>
          <p:nvPr/>
        </p:nvSpPr>
        <p:spPr>
          <a:xfrm>
            <a:off x="131235" y="943521"/>
            <a:ext cx="369332" cy="4905051"/>
          </a:xfrm>
          <a:prstGeom prst="rect">
            <a:avLst/>
          </a:prstGeom>
          <a:noFill/>
        </p:spPr>
        <p:txBody>
          <a:bodyPr vert="eaVert" wrap="square" lIns="0" tIns="0" rIns="0" bIns="0" rtlCol="0">
            <a:spAutoFit/>
          </a:bodyPr>
          <a:lstStyle/>
          <a:p>
            <a:pPr defTabSz="963930"/>
            <a:r>
              <a:rPr lang="zh-CN" altLang="en-US" sz="2400" dirty="0">
                <a:solidFill>
                  <a:schemeClr val="accent2"/>
                </a:solidFill>
                <a:latin typeface="微软雅黑" panose="020B0503020204020204" pitchFamily="34" charset="-122"/>
                <a:ea typeface="微软雅黑" panose="020B0503020204020204" pitchFamily="34" charset="-122"/>
                <a:cs typeface="+mn-ea"/>
                <a:sym typeface="+mn-lt"/>
              </a:rPr>
              <a:t>排污许可证执行报告编制内容</a:t>
            </a:r>
          </a:p>
        </p:txBody>
      </p:sp>
      <p:cxnSp>
        <p:nvCxnSpPr>
          <p:cNvPr id="3145764" name="Straight Connector 59"/>
          <p:cNvCxnSpPr>
            <a:cxnSpLocks/>
          </p:cNvCxnSpPr>
          <p:nvPr/>
        </p:nvCxnSpPr>
        <p:spPr>
          <a:xfrm flipV="1">
            <a:off x="596727" y="591991"/>
            <a:ext cx="0" cy="4483417"/>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1049005" name="文本框 13"/>
          <p:cNvSpPr txBox="1">
            <a:spLocks noChangeArrowheads="1"/>
          </p:cNvSpPr>
          <p:nvPr/>
        </p:nvSpPr>
        <p:spPr bwMode="auto">
          <a:xfrm>
            <a:off x="2972991" y="663997"/>
            <a:ext cx="6264696" cy="553998"/>
          </a:xfrm>
          <a:prstGeom prst="rect">
            <a:avLst/>
          </a:prstGeom>
          <a:noFill/>
          <a:ln>
            <a:noFill/>
          </a:ln>
        </p:spPr>
        <p:txBody>
          <a:bodyPr wrap="squar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表</a:t>
            </a:r>
            <a:r>
              <a:rPr lang="en-US" altLang="zh-CN" sz="2000" dirty="0">
                <a:solidFill>
                  <a:schemeClr val="accent1"/>
                </a:solidFill>
                <a:latin typeface="+mn-ea"/>
                <a:ea typeface="+mn-ea"/>
                <a:sym typeface="Arial" panose="020B0604020202020204" pitchFamily="34" charset="0"/>
              </a:rPr>
              <a:t>F.6</a:t>
            </a:r>
            <a:r>
              <a:rPr lang="en-US" altLang="zh-CN"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  </a:t>
            </a:r>
            <a:r>
              <a:rPr lang="zh-CN" altLang="en-US"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无组织废气污染物排放浓度监测数据统计表</a:t>
            </a:r>
          </a:p>
        </p:txBody>
      </p:sp>
      <p:sp>
        <p:nvSpPr>
          <p:cNvPr id="1049006" name="文本框 13"/>
          <p:cNvSpPr txBox="1">
            <a:spLocks noChangeArrowheads="1"/>
          </p:cNvSpPr>
          <p:nvPr/>
        </p:nvSpPr>
        <p:spPr bwMode="auto">
          <a:xfrm>
            <a:off x="3189015" y="3112271"/>
            <a:ext cx="5832648" cy="553998"/>
          </a:xfrm>
          <a:prstGeom prst="rect">
            <a:avLst/>
          </a:prstGeom>
          <a:noFill/>
          <a:ln>
            <a:noFill/>
          </a:ln>
        </p:spPr>
        <p:txBody>
          <a:bodyPr wrap="squar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表</a:t>
            </a:r>
            <a:r>
              <a:rPr lang="en-US" altLang="zh-CN" sz="2000" dirty="0">
                <a:solidFill>
                  <a:schemeClr val="accent1"/>
                </a:solidFill>
                <a:latin typeface="+mn-ea"/>
                <a:ea typeface="+mn-ea"/>
                <a:sym typeface="Arial" panose="020B0604020202020204" pitchFamily="34" charset="0"/>
              </a:rPr>
              <a:t>F.7</a:t>
            </a:r>
            <a:r>
              <a:rPr lang="en-US" altLang="zh-CN"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  </a:t>
            </a:r>
            <a:r>
              <a:rPr lang="zh-CN" altLang="en-US"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废水污染物排放浓度监测数据统计表</a:t>
            </a:r>
          </a:p>
        </p:txBody>
      </p:sp>
      <p:sp>
        <p:nvSpPr>
          <p:cNvPr id="1049007" name="文本框 13"/>
          <p:cNvSpPr txBox="1">
            <a:spLocks noChangeArrowheads="1"/>
          </p:cNvSpPr>
          <p:nvPr/>
        </p:nvSpPr>
        <p:spPr bwMode="auto">
          <a:xfrm>
            <a:off x="1720891" y="5308834"/>
            <a:ext cx="8668924" cy="930998"/>
          </a:xfrm>
          <a:prstGeom prst="rect">
            <a:avLst/>
          </a:prstGeom>
          <a:noFill/>
          <a:ln>
            <a:noFill/>
          </a:ln>
        </p:spPr>
        <p:txBody>
          <a:bodyPr wrap="squar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12700">
              <a:spcBef>
                <a:spcPts val="95"/>
              </a:spcBef>
            </a:pP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a:t>
            </a:r>
            <a:r>
              <a:rPr lang="en-US" altLang="zh-CN" spc="-5" dirty="0">
                <a:solidFill>
                  <a:schemeClr val="accent1"/>
                </a:solidFill>
                <a:latin typeface="微软雅黑" panose="020B0503020204020204" pitchFamily="34" charset="-122"/>
                <a:ea typeface="微软雅黑" panose="020B0503020204020204" pitchFamily="34" charset="-122"/>
                <a:cs typeface="Noto Sans CJK JP Regular"/>
              </a:rPr>
              <a:t>1</a:t>
            </a: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）若采用手工监测，有效监测数据数量为报告周期内的监测次数。</a:t>
            </a:r>
          </a:p>
          <a:p>
            <a:pPr marL="12700">
              <a:spcBef>
                <a:spcPts val="95"/>
              </a:spcBef>
            </a:pP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a:t>
            </a:r>
            <a:r>
              <a:rPr lang="en-US" altLang="zh-CN" spc="-5" dirty="0">
                <a:solidFill>
                  <a:schemeClr val="accent1"/>
                </a:solidFill>
                <a:latin typeface="微软雅黑" panose="020B0503020204020204" pitchFamily="34" charset="-122"/>
                <a:ea typeface="微软雅黑" panose="020B0503020204020204" pitchFamily="34" charset="-122"/>
                <a:cs typeface="Noto Sans CJK JP Regular"/>
              </a:rPr>
              <a:t>2</a:t>
            </a: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）若采用自动和手工联合监测，有效监测数据数量为两者有效数据数量的总和。</a:t>
            </a:r>
          </a:p>
          <a:p>
            <a:pPr marL="12700">
              <a:spcBef>
                <a:spcPts val="95"/>
              </a:spcBef>
            </a:pP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a:t>
            </a:r>
            <a:r>
              <a:rPr lang="en-US" altLang="zh-CN" spc="-5" dirty="0">
                <a:solidFill>
                  <a:schemeClr val="accent1"/>
                </a:solidFill>
                <a:latin typeface="微软雅黑" panose="020B0503020204020204" pitchFamily="34" charset="-122"/>
                <a:ea typeface="微软雅黑" panose="020B0503020204020204" pitchFamily="34" charset="-122"/>
                <a:cs typeface="Noto Sans CJK JP Regular"/>
              </a:rPr>
              <a:t>3</a:t>
            </a: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）超标率是指超标的监测数据个数占总有效监测数据个数的比例。</a:t>
            </a:r>
          </a:p>
          <a:p>
            <a:pPr marL="12700">
              <a:spcBef>
                <a:spcPts val="95"/>
              </a:spcBef>
            </a:pP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a:t>
            </a:r>
            <a:r>
              <a:rPr lang="en-US" altLang="zh-CN" spc="-5" dirty="0">
                <a:solidFill>
                  <a:schemeClr val="accent1"/>
                </a:solidFill>
                <a:latin typeface="微软雅黑" panose="020B0503020204020204" pitchFamily="34" charset="-122"/>
                <a:ea typeface="微软雅黑" panose="020B0503020204020204" pitchFamily="34" charset="-122"/>
                <a:cs typeface="Noto Sans CJK JP Regular"/>
              </a:rPr>
              <a:t>4</a:t>
            </a: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）监测要求与排污许可证不一致的原因以及污染物浓度超标原因等可在“备注”中进行说明。</a:t>
            </a:r>
          </a:p>
        </p:txBody>
      </p:sp>
      <p:sp>
        <p:nvSpPr>
          <p:cNvPr id="1049008" name="Freeform 12"/>
          <p:cNvSpPr/>
          <p:nvPr/>
        </p:nvSpPr>
        <p:spPr bwMode="auto">
          <a:xfrm>
            <a:off x="1586102" y="5176279"/>
            <a:ext cx="269578" cy="265112"/>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gradFill>
            <a:gsLst>
              <a:gs pos="0">
                <a:schemeClr val="accent1"/>
              </a:gs>
              <a:gs pos="100000">
                <a:srgbClr val="2F5EB0"/>
              </a:gs>
            </a:gsLst>
            <a:lin ang="13800000" scaled="0"/>
          </a:gradFill>
          <a:ln>
            <a:noFill/>
          </a:ln>
        </p:spPr>
        <p:txBody>
          <a:bodyPr lIns="91415" tIns="45707" rIns="91415" bIns="45707"/>
          <a:lstStyle/>
          <a:p>
            <a:endParaRPr lang="zh-CN" altLang="en-US" dirty="0">
              <a:solidFill>
                <a:schemeClr val="tx1">
                  <a:lumMod val="50000"/>
                  <a:lumOff val="50000"/>
                </a:schemeClr>
              </a:solidFill>
              <a:latin typeface="Broadway" panose="04040905080B02020502" pitchFamily="82" charset="0"/>
            </a:endParaRPr>
          </a:p>
        </p:txBody>
      </p:sp>
      <p:sp>
        <p:nvSpPr>
          <p:cNvPr id="1049009" name="Freeform 12"/>
          <p:cNvSpPr/>
          <p:nvPr/>
        </p:nvSpPr>
        <p:spPr bwMode="auto">
          <a:xfrm flipH="1" flipV="1">
            <a:off x="9381705" y="6123478"/>
            <a:ext cx="264319" cy="265113"/>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gradFill>
            <a:gsLst>
              <a:gs pos="0">
                <a:schemeClr val="accent1"/>
              </a:gs>
              <a:gs pos="100000">
                <a:srgbClr val="2F5EB0"/>
              </a:gs>
            </a:gsLst>
            <a:lin ang="13800000" scaled="0"/>
          </a:gradFill>
          <a:ln>
            <a:noFill/>
          </a:ln>
        </p:spPr>
        <p:txBody>
          <a:bodyPr lIns="91415" tIns="45707" rIns="91415" bIns="45707"/>
          <a:lstStyle/>
          <a:p>
            <a:endParaRPr lang="zh-CN" altLang="en-US" dirty="0">
              <a:solidFill>
                <a:schemeClr val="tx1">
                  <a:lumMod val="50000"/>
                  <a:lumOff val="50000"/>
                </a:schemeClr>
              </a:solidFill>
              <a:latin typeface="Broadway" panose="04040905080B02020502" pitchFamily="82" charset="0"/>
            </a:endParaRPr>
          </a:p>
        </p:txBody>
      </p:sp>
      <p:pic>
        <p:nvPicPr>
          <p:cNvPr id="2097171" name="Picture 2"/>
          <p:cNvPicPr>
            <a:picLocks noChangeAspect="1" noChangeArrowheads="1"/>
          </p:cNvPicPr>
          <p:nvPr/>
        </p:nvPicPr>
        <p:blipFill>
          <a:blip r:embed="rId3"/>
          <a:srcRect/>
          <a:stretch>
            <a:fillRect/>
          </a:stretch>
        </p:blipFill>
        <p:spPr bwMode="auto">
          <a:xfrm>
            <a:off x="1028777" y="1155495"/>
            <a:ext cx="10380663" cy="1533525"/>
          </a:xfrm>
          <a:prstGeom prst="rect">
            <a:avLst/>
          </a:prstGeom>
          <a:noFill/>
          <a:ln>
            <a:noFill/>
          </a:ln>
          <a:effectLst/>
        </p:spPr>
      </p:pic>
      <p:pic>
        <p:nvPicPr>
          <p:cNvPr id="2097172" name="Picture 3"/>
          <p:cNvPicPr>
            <a:picLocks noChangeAspect="1" noChangeArrowheads="1"/>
          </p:cNvPicPr>
          <p:nvPr/>
        </p:nvPicPr>
        <p:blipFill>
          <a:blip r:embed="rId4"/>
          <a:srcRect/>
          <a:stretch>
            <a:fillRect/>
          </a:stretch>
        </p:blipFill>
        <p:spPr bwMode="auto">
          <a:xfrm>
            <a:off x="997301" y="3589772"/>
            <a:ext cx="10390187" cy="1447800"/>
          </a:xfrm>
          <a:prstGeom prst="rect">
            <a:avLst/>
          </a:prstGeom>
          <a:noFill/>
          <a:ln>
            <a:noFill/>
          </a:ln>
          <a:effectLst/>
        </p:spPr>
      </p:pic>
      <p:sp>
        <p:nvSpPr>
          <p:cNvPr id="1049010" name="矩形 23"/>
          <p:cNvSpPr/>
          <p:nvPr/>
        </p:nvSpPr>
        <p:spPr>
          <a:xfrm>
            <a:off x="4125120" y="1155495"/>
            <a:ext cx="1005529" cy="6701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endParaRPr lang="zh-CN" altLang="en-US" dirty="0">
              <a:latin typeface="Broadway" panose="04040905080B02020502" pitchFamily="82" charset="0"/>
            </a:endParaRPr>
          </a:p>
        </p:txBody>
      </p:sp>
      <p:sp>
        <p:nvSpPr>
          <p:cNvPr id="1049011" name="矩形 26"/>
          <p:cNvSpPr/>
          <p:nvPr/>
        </p:nvSpPr>
        <p:spPr>
          <a:xfrm>
            <a:off x="3874383" y="3611383"/>
            <a:ext cx="1256264" cy="7250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endParaRPr lang="zh-CN" altLang="en-US" dirty="0">
              <a:latin typeface="Broadway" panose="04040905080B02020502" pitchFamily="82" charset="0"/>
            </a:endParaRPr>
          </a:p>
        </p:txBody>
      </p:sp>
      <p:sp>
        <p:nvSpPr>
          <p:cNvPr id="1049012" name="矩形 27"/>
          <p:cNvSpPr/>
          <p:nvPr/>
        </p:nvSpPr>
        <p:spPr>
          <a:xfrm>
            <a:off x="9021663" y="3611383"/>
            <a:ext cx="864096" cy="7250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endParaRPr lang="zh-CN" altLang="en-US" dirty="0">
              <a:latin typeface="Broadway" panose="04040905080B02020502" pitchFamily="82"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45764"/>
                                        </p:tgtEl>
                                        <p:attrNameLst>
                                          <p:attrName>style.visibility</p:attrName>
                                        </p:attrNameLst>
                                      </p:cBhvr>
                                      <p:to>
                                        <p:strVal val="visible"/>
                                      </p:to>
                                    </p:set>
                                    <p:animEffect transition="in" filter="wipe(up)">
                                      <p:cBhvr>
                                        <p:cTn id="7" dur="500"/>
                                        <p:tgtEl>
                                          <p:spTgt spid="314576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49008"/>
                                        </p:tgtEl>
                                        <p:attrNameLst>
                                          <p:attrName>style.visibility</p:attrName>
                                        </p:attrNameLst>
                                      </p:cBhvr>
                                      <p:to>
                                        <p:strVal val="visible"/>
                                      </p:to>
                                    </p:set>
                                  </p:childTnLst>
                                </p:cTn>
                              </p:par>
                              <p:par>
                                <p:cTn id="11" presetID="35" presetClass="path" presetSubtype="0" accel="50000" decel="50000" fill="hold" grpId="1" nodeType="withEffect">
                                  <p:stCondLst>
                                    <p:cond delay="0"/>
                                  </p:stCondLst>
                                  <p:childTnLst>
                                    <p:animMotion origin="layout" path="M -3.56836E-6 -3.7037E-7 L 0.36686 0.15278 " pathEditMode="relative" rAng="0" ptsTypes="AA">
                                      <p:cBhvr>
                                        <p:cTn id="12" dur="500" spd="-99900" fill="hold"/>
                                        <p:tgtEl>
                                          <p:spTgt spid="1049008"/>
                                        </p:tgtEl>
                                        <p:attrNameLst>
                                          <p:attrName>ppt_x</p:attrName>
                                          <p:attrName>ppt_y</p:attrName>
                                        </p:attrNameLst>
                                      </p:cBhvr>
                                      <p:rCtr x="18343" y="7639"/>
                                    </p:animMotion>
                                  </p:childTnLst>
                                </p:cTn>
                              </p:par>
                              <p:par>
                                <p:cTn id="13" presetID="1" presetClass="entr" presetSubtype="0" fill="hold" grpId="0" nodeType="withEffect">
                                  <p:stCondLst>
                                    <p:cond delay="0"/>
                                  </p:stCondLst>
                                  <p:childTnLst>
                                    <p:set>
                                      <p:cBhvr>
                                        <p:cTn id="14" dur="1" fill="hold">
                                          <p:stCondLst>
                                            <p:cond delay="0"/>
                                          </p:stCondLst>
                                        </p:cTn>
                                        <p:tgtEl>
                                          <p:spTgt spid="1049009"/>
                                        </p:tgtEl>
                                        <p:attrNameLst>
                                          <p:attrName>style.visibility</p:attrName>
                                        </p:attrNameLst>
                                      </p:cBhvr>
                                      <p:to>
                                        <p:strVal val="visible"/>
                                      </p:to>
                                    </p:set>
                                  </p:childTnLst>
                                </p:cTn>
                              </p:par>
                              <p:par>
                                <p:cTn id="15" presetID="35" presetClass="path" presetSubtype="0" accel="50000" decel="50000" fill="hold" grpId="1" nodeType="withEffect">
                                  <p:stCondLst>
                                    <p:cond delay="0"/>
                                  </p:stCondLst>
                                  <p:childTnLst>
                                    <p:animMotion origin="layout" path="M 7.85742E-7 -3.33333E-6 L -0.39495 -0.11018 " pathEditMode="relative" rAng="0" ptsTypes="AA">
                                      <p:cBhvr>
                                        <p:cTn id="16" dur="500" spd="-99900" fill="hold"/>
                                        <p:tgtEl>
                                          <p:spTgt spid="1049009"/>
                                        </p:tgtEl>
                                        <p:attrNameLst>
                                          <p:attrName>ppt_x</p:attrName>
                                          <p:attrName>ppt_y</p:attrName>
                                        </p:attrNameLst>
                                      </p:cBhvr>
                                      <p:rCtr x="-19748" y="-55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08" grpId="0" animBg="1"/>
      <p:bldP spid="1049008" grpId="1" animBg="1"/>
      <p:bldP spid="1049009" grpId="0" animBg="1"/>
      <p:bldP spid="104900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1" name="矩形 60"/>
          <p:cNvSpPr/>
          <p:nvPr/>
        </p:nvSpPr>
        <p:spPr>
          <a:xfrm>
            <a:off x="596729" y="15925"/>
            <a:ext cx="12262022" cy="586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8622" name="矩形 24"/>
          <p:cNvSpPr/>
          <p:nvPr/>
        </p:nvSpPr>
        <p:spPr>
          <a:xfrm>
            <a:off x="354" y="5341"/>
            <a:ext cx="594348"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8623" name="文本框 25"/>
          <p:cNvSpPr txBox="1"/>
          <p:nvPr/>
        </p:nvSpPr>
        <p:spPr>
          <a:xfrm>
            <a:off x="609668" y="124584"/>
            <a:ext cx="2146300" cy="355600"/>
          </a:xfrm>
          <a:prstGeom prst="rect">
            <a:avLst/>
          </a:prstGeom>
          <a:noFill/>
        </p:spPr>
        <p:txBody>
          <a:bodyPr wrap="none" lIns="0" tIns="0" rIns="0" bIns="0" rtlCol="0">
            <a:spAutoFit/>
          </a:bodyPr>
          <a:lstStyle/>
          <a:p>
            <a:pPr defTabSz="963930"/>
            <a:r>
              <a:rPr lang="en-US" altLang="zh-CN" sz="2400" b="1" dirty="0">
                <a:solidFill>
                  <a:schemeClr val="accent2"/>
                </a:solidFill>
                <a:latin typeface="微软雅黑" panose="020B0503020204020204" pitchFamily="34" charset="-122"/>
                <a:ea typeface="微软雅黑" panose="020B0503020204020204" pitchFamily="34" charset="-122"/>
                <a:cs typeface="+mn-ea"/>
                <a:sym typeface="+mn-lt"/>
              </a:rPr>
              <a:t>3  </a:t>
            </a:r>
            <a:r>
              <a:rPr lang="zh-CN" altLang="en-US" sz="2400" b="1" dirty="0">
                <a:solidFill>
                  <a:schemeClr val="accent2"/>
                </a:solidFill>
                <a:latin typeface="微软雅黑" panose="020B0503020204020204" pitchFamily="34" charset="-122"/>
                <a:ea typeface="微软雅黑" panose="020B0503020204020204" pitchFamily="34" charset="-122"/>
                <a:cs typeface="+mn-ea"/>
                <a:sym typeface="+mn-lt"/>
              </a:rPr>
              <a:t>标准主要内容</a:t>
            </a:r>
          </a:p>
        </p:txBody>
      </p:sp>
      <p:sp>
        <p:nvSpPr>
          <p:cNvPr id="1048624" name="文本框 25"/>
          <p:cNvSpPr txBox="1"/>
          <p:nvPr/>
        </p:nvSpPr>
        <p:spPr>
          <a:xfrm>
            <a:off x="131235" y="943521"/>
            <a:ext cx="369332" cy="4905051"/>
          </a:xfrm>
          <a:prstGeom prst="rect">
            <a:avLst/>
          </a:prstGeom>
          <a:noFill/>
        </p:spPr>
        <p:txBody>
          <a:bodyPr vert="eaVert" wrap="square" lIns="0" tIns="0" rIns="0" bIns="0" rtlCol="0">
            <a:spAutoFit/>
          </a:bodyPr>
          <a:lstStyle/>
          <a:p>
            <a:pPr defTabSz="963930"/>
            <a:r>
              <a:rPr lang="en-US" altLang="zh-CN" sz="2400" dirty="0" smtClean="0">
                <a:solidFill>
                  <a:schemeClr val="accent2"/>
                </a:solidFill>
                <a:latin typeface="微软雅黑" panose="020B0503020204020204" pitchFamily="34" charset="-122"/>
                <a:ea typeface="微软雅黑" panose="020B0503020204020204" pitchFamily="34" charset="-122"/>
                <a:cs typeface="+mn-ea"/>
                <a:sym typeface="+mn-lt"/>
              </a:rPr>
              <a:t>3.4</a:t>
            </a:r>
            <a:r>
              <a:rPr lang="zh-CN" altLang="en-US" sz="2400" dirty="0" smtClean="0">
                <a:solidFill>
                  <a:schemeClr val="accent2"/>
                </a:solidFill>
                <a:latin typeface="微软雅黑" panose="020B0503020204020204" pitchFamily="34" charset="-122"/>
                <a:ea typeface="微软雅黑" panose="020B0503020204020204" pitchFamily="34" charset="-122"/>
                <a:cs typeface="+mn-ea"/>
                <a:sym typeface="+mn-lt"/>
              </a:rPr>
              <a:t>环境管理</a:t>
            </a:r>
            <a:r>
              <a:rPr lang="zh-CN" altLang="en-US" sz="2400" dirty="0">
                <a:solidFill>
                  <a:schemeClr val="accent2"/>
                </a:solidFill>
                <a:latin typeface="微软雅黑" panose="020B0503020204020204" pitchFamily="34" charset="-122"/>
                <a:ea typeface="微软雅黑" panose="020B0503020204020204" pitchFamily="34" charset="-122"/>
                <a:cs typeface="+mn-ea"/>
                <a:sym typeface="+mn-lt"/>
              </a:rPr>
              <a:t>台账记录内容</a:t>
            </a:r>
          </a:p>
        </p:txBody>
      </p:sp>
      <p:cxnSp>
        <p:nvCxnSpPr>
          <p:cNvPr id="3145734" name="Straight Connector 59"/>
          <p:cNvCxnSpPr>
            <a:cxnSpLocks/>
          </p:cNvCxnSpPr>
          <p:nvPr/>
        </p:nvCxnSpPr>
        <p:spPr>
          <a:xfrm flipV="1">
            <a:off x="596727" y="591991"/>
            <a:ext cx="0" cy="4483417"/>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1048625" name="Text Placeholder 6"/>
          <p:cNvSpPr txBox="1"/>
          <p:nvPr/>
        </p:nvSpPr>
        <p:spPr>
          <a:xfrm>
            <a:off x="2220863" y="4026726"/>
            <a:ext cx="2849232" cy="407375"/>
          </a:xfrm>
          <a:prstGeom prst="rect">
            <a:avLst/>
          </a:prstGeom>
        </p:spPr>
        <p:txBody>
          <a:bodyPr lIns="91415" tIns="45707" rIns="91415" bIns="45707"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排污单位基本信息</a:t>
            </a:r>
          </a:p>
        </p:txBody>
      </p:sp>
      <p:sp>
        <p:nvSpPr>
          <p:cNvPr id="1048626" name="Oval 47"/>
          <p:cNvSpPr/>
          <p:nvPr/>
        </p:nvSpPr>
        <p:spPr>
          <a:xfrm>
            <a:off x="1244801" y="3757476"/>
            <a:ext cx="948275" cy="875237"/>
          </a:xfrm>
          <a:prstGeom prst="ellipse">
            <a:avLst/>
          </a:prstGeom>
          <a:noFill/>
          <a:ln w="1016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anchor="ctr"/>
          <a:lstStyle/>
          <a:p>
            <a:pPr algn="ctr" fontAlgn="auto">
              <a:spcBef>
                <a:spcPts val="0"/>
              </a:spcBef>
              <a:spcAft>
                <a:spcPts val="0"/>
              </a:spcAft>
            </a:pPr>
            <a:r>
              <a:rPr lang="en-US" altLang="zh-CN" sz="2800" b="1" dirty="0">
                <a:solidFill>
                  <a:srgbClr val="2F5EB0"/>
                </a:solidFill>
                <a:latin typeface="Broadway" panose="04040905080B02020502" pitchFamily="82" charset="0"/>
                <a:ea typeface="微软雅黑" panose="020B0503020204020204" pitchFamily="34" charset="-122"/>
              </a:rPr>
              <a:t>1</a:t>
            </a:r>
            <a:endParaRPr lang="id-ID" altLang="zh-CN" sz="2800" b="1" dirty="0">
              <a:solidFill>
                <a:srgbClr val="2F5EB0"/>
              </a:solidFill>
              <a:latin typeface="Broadway" panose="04040905080B02020502" pitchFamily="82" charset="0"/>
              <a:ea typeface="微软雅黑" panose="020B0503020204020204" pitchFamily="34" charset="-122"/>
            </a:endParaRPr>
          </a:p>
        </p:txBody>
      </p:sp>
      <p:sp>
        <p:nvSpPr>
          <p:cNvPr id="1048627" name="Arc 48"/>
          <p:cNvSpPr/>
          <p:nvPr/>
        </p:nvSpPr>
        <p:spPr>
          <a:xfrm>
            <a:off x="1244801" y="3762552"/>
            <a:ext cx="948275" cy="875237"/>
          </a:xfrm>
          <a:prstGeom prst="arc">
            <a:avLst>
              <a:gd name="adj1" fmla="val 16200000"/>
              <a:gd name="adj2" fmla="val 11287514"/>
            </a:avLst>
          </a:prstGeom>
          <a:ln w="101600" cap="rnd">
            <a:solidFill>
              <a:schemeClr val="accent1"/>
            </a:solidFill>
          </a:ln>
        </p:spPr>
        <p:style>
          <a:lnRef idx="1">
            <a:schemeClr val="accent1"/>
          </a:lnRef>
          <a:fillRef idx="0">
            <a:schemeClr val="accent1"/>
          </a:fillRef>
          <a:effectRef idx="0">
            <a:schemeClr val="accent1"/>
          </a:effectRef>
          <a:fontRef idx="minor">
            <a:schemeClr val="tx1"/>
          </a:fontRef>
        </p:style>
        <p:txBody>
          <a:bodyPr lIns="91415" tIns="45707" rIns="91415" bIns="45707" anchor="ctr"/>
          <a:lstStyle/>
          <a:p>
            <a:pPr algn="ctr" fontAlgn="auto">
              <a:spcBef>
                <a:spcPts val="0"/>
              </a:spcBef>
              <a:spcAft>
                <a:spcPts val="0"/>
              </a:spcAft>
            </a:pPr>
            <a:endParaRPr lang="en-US" dirty="0">
              <a:latin typeface="Broadway" panose="04040905080B02020502" pitchFamily="82" charset="0"/>
            </a:endParaRPr>
          </a:p>
        </p:txBody>
      </p:sp>
      <p:sp>
        <p:nvSpPr>
          <p:cNvPr id="1048628" name="Oval 47"/>
          <p:cNvSpPr/>
          <p:nvPr/>
        </p:nvSpPr>
        <p:spPr>
          <a:xfrm>
            <a:off x="3477049" y="2108360"/>
            <a:ext cx="948275" cy="875237"/>
          </a:xfrm>
          <a:prstGeom prst="ellipse">
            <a:avLst/>
          </a:prstGeom>
          <a:noFill/>
          <a:ln w="1016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anchor="ctr"/>
          <a:lstStyle/>
          <a:p>
            <a:pPr algn="ctr" fontAlgn="auto">
              <a:spcBef>
                <a:spcPts val="0"/>
              </a:spcBef>
              <a:spcAft>
                <a:spcPts val="0"/>
              </a:spcAft>
            </a:pPr>
            <a:r>
              <a:rPr lang="en-US" altLang="zh-CN" sz="2800" b="1" dirty="0">
                <a:solidFill>
                  <a:srgbClr val="2F5EB0"/>
                </a:solidFill>
                <a:latin typeface="Broadway" panose="04040905080B02020502" pitchFamily="82" charset="0"/>
                <a:ea typeface="微软雅黑" panose="020B0503020204020204" pitchFamily="34" charset="-122"/>
              </a:rPr>
              <a:t>2</a:t>
            </a:r>
            <a:endParaRPr lang="id-ID" altLang="zh-CN" sz="2800" b="1" dirty="0">
              <a:solidFill>
                <a:srgbClr val="2F5EB0"/>
              </a:solidFill>
              <a:latin typeface="Broadway" panose="04040905080B02020502" pitchFamily="82" charset="0"/>
              <a:ea typeface="微软雅黑" panose="020B0503020204020204" pitchFamily="34" charset="-122"/>
            </a:endParaRPr>
          </a:p>
        </p:txBody>
      </p:sp>
      <p:sp>
        <p:nvSpPr>
          <p:cNvPr id="1048629" name="Arc 48"/>
          <p:cNvSpPr/>
          <p:nvPr/>
        </p:nvSpPr>
        <p:spPr>
          <a:xfrm>
            <a:off x="3477049" y="2113436"/>
            <a:ext cx="948275" cy="875237"/>
          </a:xfrm>
          <a:prstGeom prst="arc">
            <a:avLst>
              <a:gd name="adj1" fmla="val 16200000"/>
              <a:gd name="adj2" fmla="val 11287514"/>
            </a:avLst>
          </a:prstGeom>
          <a:ln w="101600" cap="rnd">
            <a:solidFill>
              <a:schemeClr val="accent1"/>
            </a:solidFill>
          </a:ln>
        </p:spPr>
        <p:style>
          <a:lnRef idx="1">
            <a:schemeClr val="accent1"/>
          </a:lnRef>
          <a:fillRef idx="0">
            <a:schemeClr val="accent1"/>
          </a:fillRef>
          <a:effectRef idx="0">
            <a:schemeClr val="accent1"/>
          </a:effectRef>
          <a:fontRef idx="minor">
            <a:schemeClr val="tx1"/>
          </a:fontRef>
        </p:style>
        <p:txBody>
          <a:bodyPr lIns="91415" tIns="45707" rIns="91415" bIns="45707" anchor="ctr"/>
          <a:lstStyle/>
          <a:p>
            <a:pPr algn="ctr" fontAlgn="auto">
              <a:spcBef>
                <a:spcPts val="0"/>
              </a:spcBef>
              <a:spcAft>
                <a:spcPts val="0"/>
              </a:spcAft>
            </a:pPr>
            <a:endParaRPr lang="en-US" dirty="0">
              <a:latin typeface="Broadway" panose="04040905080B02020502" pitchFamily="82" charset="0"/>
            </a:endParaRPr>
          </a:p>
        </p:txBody>
      </p:sp>
      <p:sp>
        <p:nvSpPr>
          <p:cNvPr id="1048630" name="Oval 47"/>
          <p:cNvSpPr/>
          <p:nvPr/>
        </p:nvSpPr>
        <p:spPr>
          <a:xfrm>
            <a:off x="5709297" y="2375972"/>
            <a:ext cx="948275" cy="875237"/>
          </a:xfrm>
          <a:prstGeom prst="ellipse">
            <a:avLst/>
          </a:prstGeom>
          <a:noFill/>
          <a:ln w="1016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anchor="ctr"/>
          <a:lstStyle/>
          <a:p>
            <a:pPr algn="ctr" fontAlgn="auto">
              <a:spcBef>
                <a:spcPts val="0"/>
              </a:spcBef>
              <a:spcAft>
                <a:spcPts val="0"/>
              </a:spcAft>
            </a:pPr>
            <a:r>
              <a:rPr lang="en-US" altLang="zh-CN" sz="2800" b="1" dirty="0">
                <a:solidFill>
                  <a:srgbClr val="2F5EB0"/>
                </a:solidFill>
                <a:latin typeface="Broadway" panose="04040905080B02020502" pitchFamily="82" charset="0"/>
                <a:ea typeface="微软雅黑" panose="020B0503020204020204" pitchFamily="34" charset="-122"/>
              </a:rPr>
              <a:t>3</a:t>
            </a:r>
            <a:endParaRPr lang="id-ID" altLang="zh-CN" sz="2800" b="1" dirty="0">
              <a:solidFill>
                <a:srgbClr val="2F5EB0"/>
              </a:solidFill>
              <a:latin typeface="Broadway" panose="04040905080B02020502" pitchFamily="82" charset="0"/>
              <a:ea typeface="微软雅黑" panose="020B0503020204020204" pitchFamily="34" charset="-122"/>
            </a:endParaRPr>
          </a:p>
        </p:txBody>
      </p:sp>
      <p:sp>
        <p:nvSpPr>
          <p:cNvPr id="1048631" name="Arc 48"/>
          <p:cNvSpPr/>
          <p:nvPr/>
        </p:nvSpPr>
        <p:spPr>
          <a:xfrm>
            <a:off x="5709297" y="2381049"/>
            <a:ext cx="948275" cy="875237"/>
          </a:xfrm>
          <a:prstGeom prst="arc">
            <a:avLst>
              <a:gd name="adj1" fmla="val 16200000"/>
              <a:gd name="adj2" fmla="val 11287514"/>
            </a:avLst>
          </a:prstGeom>
          <a:ln w="101600" cap="rnd">
            <a:solidFill>
              <a:schemeClr val="accent1"/>
            </a:solidFill>
          </a:ln>
        </p:spPr>
        <p:style>
          <a:lnRef idx="1">
            <a:schemeClr val="accent1"/>
          </a:lnRef>
          <a:fillRef idx="0">
            <a:schemeClr val="accent1"/>
          </a:fillRef>
          <a:effectRef idx="0">
            <a:schemeClr val="accent1"/>
          </a:effectRef>
          <a:fontRef idx="minor">
            <a:schemeClr val="tx1"/>
          </a:fontRef>
        </p:style>
        <p:txBody>
          <a:bodyPr lIns="91415" tIns="45707" rIns="91415" bIns="45707" anchor="ctr"/>
          <a:lstStyle/>
          <a:p>
            <a:pPr algn="ctr" fontAlgn="auto">
              <a:spcBef>
                <a:spcPts val="0"/>
              </a:spcBef>
              <a:spcAft>
                <a:spcPts val="0"/>
              </a:spcAft>
            </a:pPr>
            <a:endParaRPr lang="en-US" dirty="0">
              <a:latin typeface="Broadway" panose="04040905080B02020502" pitchFamily="82" charset="0"/>
            </a:endParaRPr>
          </a:p>
        </p:txBody>
      </p:sp>
      <p:sp>
        <p:nvSpPr>
          <p:cNvPr id="1048632" name="Oval 47"/>
          <p:cNvSpPr/>
          <p:nvPr/>
        </p:nvSpPr>
        <p:spPr>
          <a:xfrm>
            <a:off x="8229577" y="2159948"/>
            <a:ext cx="948275" cy="875237"/>
          </a:xfrm>
          <a:prstGeom prst="ellipse">
            <a:avLst/>
          </a:prstGeom>
          <a:noFill/>
          <a:ln w="1016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anchor="ctr"/>
          <a:lstStyle/>
          <a:p>
            <a:pPr algn="ctr" fontAlgn="auto">
              <a:spcBef>
                <a:spcPts val="0"/>
              </a:spcBef>
              <a:spcAft>
                <a:spcPts val="0"/>
              </a:spcAft>
            </a:pPr>
            <a:r>
              <a:rPr lang="en-US" altLang="zh-CN" sz="2800" b="1" dirty="0">
                <a:solidFill>
                  <a:srgbClr val="2F5EB0"/>
                </a:solidFill>
                <a:latin typeface="Broadway" panose="04040905080B02020502" pitchFamily="82" charset="0"/>
                <a:ea typeface="微软雅黑" panose="020B0503020204020204" pitchFamily="34" charset="-122"/>
              </a:rPr>
              <a:t>4</a:t>
            </a:r>
            <a:endParaRPr lang="id-ID" altLang="zh-CN" sz="2800" b="1" dirty="0">
              <a:solidFill>
                <a:srgbClr val="2F5EB0"/>
              </a:solidFill>
              <a:latin typeface="Broadway" panose="04040905080B02020502" pitchFamily="82" charset="0"/>
              <a:ea typeface="微软雅黑" panose="020B0503020204020204" pitchFamily="34" charset="-122"/>
            </a:endParaRPr>
          </a:p>
        </p:txBody>
      </p:sp>
      <p:sp>
        <p:nvSpPr>
          <p:cNvPr id="1048633" name="Arc 48"/>
          <p:cNvSpPr/>
          <p:nvPr/>
        </p:nvSpPr>
        <p:spPr>
          <a:xfrm>
            <a:off x="8229577" y="2165025"/>
            <a:ext cx="948275" cy="875237"/>
          </a:xfrm>
          <a:prstGeom prst="arc">
            <a:avLst>
              <a:gd name="adj1" fmla="val 16200000"/>
              <a:gd name="adj2" fmla="val 11287514"/>
            </a:avLst>
          </a:prstGeom>
          <a:ln w="101600" cap="rnd">
            <a:solidFill>
              <a:schemeClr val="accent1"/>
            </a:solidFill>
          </a:ln>
        </p:spPr>
        <p:style>
          <a:lnRef idx="1">
            <a:schemeClr val="accent1"/>
          </a:lnRef>
          <a:fillRef idx="0">
            <a:schemeClr val="accent1"/>
          </a:fillRef>
          <a:effectRef idx="0">
            <a:schemeClr val="accent1"/>
          </a:effectRef>
          <a:fontRef idx="minor">
            <a:schemeClr val="tx1"/>
          </a:fontRef>
        </p:style>
        <p:txBody>
          <a:bodyPr lIns="91415" tIns="45707" rIns="91415" bIns="45707" anchor="ctr"/>
          <a:lstStyle/>
          <a:p>
            <a:pPr algn="ctr" fontAlgn="auto">
              <a:spcBef>
                <a:spcPts val="0"/>
              </a:spcBef>
              <a:spcAft>
                <a:spcPts val="0"/>
              </a:spcAft>
            </a:pPr>
            <a:endParaRPr lang="en-US" dirty="0">
              <a:latin typeface="Broadway" panose="04040905080B02020502" pitchFamily="82" charset="0"/>
            </a:endParaRPr>
          </a:p>
        </p:txBody>
      </p:sp>
      <p:cxnSp>
        <p:nvCxnSpPr>
          <p:cNvPr id="3145735" name="直接连接符 11"/>
          <p:cNvCxnSpPr>
            <a:cxnSpLocks/>
            <a:stCxn id="1048630" idx="6"/>
            <a:endCxn id="1048633" idx="2"/>
          </p:cNvCxnSpPr>
          <p:nvPr/>
        </p:nvCxnSpPr>
        <p:spPr>
          <a:xfrm flipV="1">
            <a:off x="6657569" y="2535745"/>
            <a:ext cx="1577578" cy="27784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45736" name="直接连接符 15"/>
          <p:cNvCxnSpPr>
            <a:cxnSpLocks/>
            <a:stCxn id="1048628" idx="6"/>
            <a:endCxn id="1048631" idx="2"/>
          </p:cNvCxnSpPr>
          <p:nvPr/>
        </p:nvCxnSpPr>
        <p:spPr>
          <a:xfrm>
            <a:off x="4425324" y="2545977"/>
            <a:ext cx="1289546" cy="205792"/>
          </a:xfrm>
          <a:prstGeom prst="line">
            <a:avLst/>
          </a:prstGeom>
        </p:spPr>
        <p:style>
          <a:lnRef idx="1">
            <a:schemeClr val="accent1"/>
          </a:lnRef>
          <a:fillRef idx="0">
            <a:schemeClr val="accent1"/>
          </a:fillRef>
          <a:effectRef idx="0">
            <a:schemeClr val="accent1"/>
          </a:effectRef>
          <a:fontRef idx="minor">
            <a:schemeClr val="tx1"/>
          </a:fontRef>
        </p:style>
      </p:cxnSp>
      <p:sp>
        <p:nvSpPr>
          <p:cNvPr id="1048634" name="Oval 47"/>
          <p:cNvSpPr/>
          <p:nvPr/>
        </p:nvSpPr>
        <p:spPr>
          <a:xfrm>
            <a:off x="10101785" y="3426579"/>
            <a:ext cx="948275" cy="875237"/>
          </a:xfrm>
          <a:prstGeom prst="ellipse">
            <a:avLst/>
          </a:prstGeom>
          <a:noFill/>
          <a:ln w="1016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anchor="ctr"/>
          <a:lstStyle/>
          <a:p>
            <a:pPr algn="ctr" fontAlgn="auto">
              <a:spcBef>
                <a:spcPts val="0"/>
              </a:spcBef>
              <a:spcAft>
                <a:spcPts val="0"/>
              </a:spcAft>
            </a:pPr>
            <a:r>
              <a:rPr lang="en-US" altLang="zh-CN" sz="2800" b="1" dirty="0">
                <a:solidFill>
                  <a:srgbClr val="2F5EB0"/>
                </a:solidFill>
                <a:latin typeface="Broadway" panose="04040905080B02020502" pitchFamily="82" charset="0"/>
                <a:ea typeface="微软雅黑" panose="020B0503020204020204" pitchFamily="34" charset="-122"/>
              </a:rPr>
              <a:t>5</a:t>
            </a:r>
            <a:endParaRPr lang="id-ID" altLang="zh-CN" sz="2800" b="1" dirty="0">
              <a:solidFill>
                <a:srgbClr val="2F5EB0"/>
              </a:solidFill>
              <a:latin typeface="Broadway" panose="04040905080B02020502" pitchFamily="82" charset="0"/>
              <a:ea typeface="微软雅黑" panose="020B0503020204020204" pitchFamily="34" charset="-122"/>
            </a:endParaRPr>
          </a:p>
        </p:txBody>
      </p:sp>
      <p:sp>
        <p:nvSpPr>
          <p:cNvPr id="1048635" name="Arc 48"/>
          <p:cNvSpPr/>
          <p:nvPr/>
        </p:nvSpPr>
        <p:spPr>
          <a:xfrm>
            <a:off x="10101785" y="3431655"/>
            <a:ext cx="948275" cy="875237"/>
          </a:xfrm>
          <a:prstGeom prst="arc">
            <a:avLst>
              <a:gd name="adj1" fmla="val 16200000"/>
              <a:gd name="adj2" fmla="val 11287514"/>
            </a:avLst>
          </a:prstGeom>
          <a:ln w="101600" cap="rnd">
            <a:solidFill>
              <a:schemeClr val="accent1"/>
            </a:solidFill>
          </a:ln>
        </p:spPr>
        <p:style>
          <a:lnRef idx="1">
            <a:schemeClr val="accent1"/>
          </a:lnRef>
          <a:fillRef idx="0">
            <a:schemeClr val="accent1"/>
          </a:fillRef>
          <a:effectRef idx="0">
            <a:schemeClr val="accent1"/>
          </a:effectRef>
          <a:fontRef idx="minor">
            <a:schemeClr val="tx1"/>
          </a:fontRef>
        </p:style>
        <p:txBody>
          <a:bodyPr lIns="91415" tIns="45707" rIns="91415" bIns="45707" anchor="ctr"/>
          <a:lstStyle/>
          <a:p>
            <a:pPr algn="ctr" fontAlgn="auto">
              <a:spcBef>
                <a:spcPts val="0"/>
              </a:spcBef>
              <a:spcAft>
                <a:spcPts val="0"/>
              </a:spcAft>
            </a:pPr>
            <a:endParaRPr lang="en-US" dirty="0">
              <a:latin typeface="Broadway" panose="04040905080B02020502" pitchFamily="82" charset="0"/>
            </a:endParaRPr>
          </a:p>
        </p:txBody>
      </p:sp>
      <p:cxnSp>
        <p:nvCxnSpPr>
          <p:cNvPr id="3145737" name="直接连接符 21"/>
          <p:cNvCxnSpPr>
            <a:cxnSpLocks/>
            <a:endCxn id="1048635" idx="2"/>
          </p:cNvCxnSpPr>
          <p:nvPr/>
        </p:nvCxnSpPr>
        <p:spPr>
          <a:xfrm>
            <a:off x="9021663" y="2833697"/>
            <a:ext cx="1085693" cy="968679"/>
          </a:xfrm>
          <a:prstGeom prst="line">
            <a:avLst/>
          </a:prstGeom>
        </p:spPr>
        <p:style>
          <a:lnRef idx="1">
            <a:schemeClr val="accent1"/>
          </a:lnRef>
          <a:fillRef idx="0">
            <a:schemeClr val="accent1"/>
          </a:fillRef>
          <a:effectRef idx="0">
            <a:schemeClr val="accent1"/>
          </a:effectRef>
          <a:fontRef idx="minor">
            <a:schemeClr val="tx1"/>
          </a:fontRef>
        </p:style>
      </p:cxnSp>
      <p:cxnSp>
        <p:nvCxnSpPr>
          <p:cNvPr id="3145738" name="直接连接符 50"/>
          <p:cNvCxnSpPr>
            <a:cxnSpLocks/>
          </p:cNvCxnSpPr>
          <p:nvPr/>
        </p:nvCxnSpPr>
        <p:spPr>
          <a:xfrm flipV="1">
            <a:off x="2036889" y="2833697"/>
            <a:ext cx="1440160" cy="1035576"/>
          </a:xfrm>
          <a:prstGeom prst="line">
            <a:avLst/>
          </a:prstGeom>
        </p:spPr>
        <p:style>
          <a:lnRef idx="1">
            <a:schemeClr val="accent1"/>
          </a:lnRef>
          <a:fillRef idx="0">
            <a:schemeClr val="accent1"/>
          </a:fillRef>
          <a:effectRef idx="0">
            <a:schemeClr val="accent1"/>
          </a:effectRef>
          <a:fontRef idx="minor">
            <a:schemeClr val="tx1"/>
          </a:fontRef>
        </p:style>
      </p:cxnSp>
      <p:sp>
        <p:nvSpPr>
          <p:cNvPr id="1048636" name="Text Placeholder 6"/>
          <p:cNvSpPr txBox="1"/>
          <p:nvPr/>
        </p:nvSpPr>
        <p:spPr>
          <a:xfrm>
            <a:off x="4125119" y="1706061"/>
            <a:ext cx="2849232" cy="407375"/>
          </a:xfrm>
          <a:prstGeom prst="rect">
            <a:avLst/>
          </a:prstGeom>
        </p:spPr>
        <p:txBody>
          <a:bodyPr lIns="91415" tIns="45707" rIns="91415" bIns="45707"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生产设施运行管理信息</a:t>
            </a:r>
          </a:p>
        </p:txBody>
      </p:sp>
      <p:sp>
        <p:nvSpPr>
          <p:cNvPr id="1048637" name="Text Placeholder 6"/>
          <p:cNvSpPr txBox="1"/>
          <p:nvPr/>
        </p:nvSpPr>
        <p:spPr>
          <a:xfrm>
            <a:off x="5081013" y="3318036"/>
            <a:ext cx="2849232" cy="708688"/>
          </a:xfrm>
          <a:prstGeom prst="rect">
            <a:avLst/>
          </a:prstGeom>
        </p:spPr>
        <p:txBody>
          <a:bodyPr lIns="91415" tIns="45707" rIns="91415" bIns="45707"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污染防治设施运行管理信息</a:t>
            </a:r>
          </a:p>
        </p:txBody>
      </p:sp>
      <p:sp>
        <p:nvSpPr>
          <p:cNvPr id="1048638" name="矩形 51"/>
          <p:cNvSpPr/>
          <p:nvPr/>
        </p:nvSpPr>
        <p:spPr>
          <a:xfrm>
            <a:off x="8992630" y="1799096"/>
            <a:ext cx="1733808" cy="400110"/>
          </a:xfrm>
          <a:prstGeom prst="rect">
            <a:avLst/>
          </a:prstGeom>
        </p:spPr>
        <p:txBody>
          <a:bodyPr wrap="none" lIns="91415" tIns="45707" rIns="91415" bIns="45707">
            <a:spAutoFit/>
          </a:bodyPr>
          <a:lstStyle/>
          <a:p>
            <a:pPr marL="12700">
              <a:spcBef>
                <a:spcPts val="1320"/>
              </a:spcBef>
              <a:tabLst>
                <a:tab pos="469265" algn="l"/>
              </a:tabLst>
            </a:pPr>
            <a:r>
              <a:rPr lang="zh-CN" altLang="en-US" sz="2000" dirty="0">
                <a:solidFill>
                  <a:schemeClr val="accent1"/>
                </a:solidFill>
                <a:latin typeface="微软雅黑" panose="020B0503020204020204" pitchFamily="34" charset="-122"/>
                <a:ea typeface="微软雅黑" panose="020B0503020204020204" pitchFamily="34" charset="-122"/>
                <a:cs typeface="Noto Sans Mono CJK JP Regular"/>
              </a:rPr>
              <a:t>监</a:t>
            </a:r>
            <a:r>
              <a:rPr lang="zh-CN" altLang="en-US" sz="2000" spc="-5" dirty="0">
                <a:solidFill>
                  <a:schemeClr val="accent1"/>
                </a:solidFill>
                <a:latin typeface="微软雅黑" panose="020B0503020204020204" pitchFamily="34" charset="-122"/>
                <a:ea typeface="微软雅黑" panose="020B0503020204020204" pitchFamily="34" charset="-122"/>
                <a:cs typeface="Noto Sans Mono CJK JP Regular"/>
              </a:rPr>
              <a:t>测记</a:t>
            </a:r>
            <a:r>
              <a:rPr lang="zh-CN" altLang="en-US" sz="2000" dirty="0">
                <a:solidFill>
                  <a:schemeClr val="accent1"/>
                </a:solidFill>
                <a:latin typeface="微软雅黑" panose="020B0503020204020204" pitchFamily="34" charset="-122"/>
                <a:ea typeface="微软雅黑" panose="020B0503020204020204" pitchFamily="34" charset="-122"/>
                <a:cs typeface="Noto Sans Mono CJK JP Regular"/>
              </a:rPr>
              <a:t>录</a:t>
            </a:r>
            <a:r>
              <a:rPr lang="zh-CN" altLang="en-US" sz="2000" spc="-5" dirty="0">
                <a:solidFill>
                  <a:schemeClr val="accent1"/>
                </a:solidFill>
                <a:latin typeface="微软雅黑" panose="020B0503020204020204" pitchFamily="34" charset="-122"/>
                <a:ea typeface="微软雅黑" panose="020B0503020204020204" pitchFamily="34" charset="-122"/>
                <a:cs typeface="Noto Sans Mono CJK JP Regular"/>
              </a:rPr>
              <a:t>信息</a:t>
            </a:r>
            <a:endParaRPr lang="zh-CN" altLang="en-US" sz="2000" dirty="0">
              <a:solidFill>
                <a:schemeClr val="accent1"/>
              </a:solidFill>
              <a:latin typeface="微软雅黑" panose="020B0503020204020204" pitchFamily="34" charset="-122"/>
              <a:ea typeface="微软雅黑" panose="020B0503020204020204" pitchFamily="34" charset="-122"/>
              <a:cs typeface="Noto Sans Mono CJK JP Regular"/>
            </a:endParaRPr>
          </a:p>
        </p:txBody>
      </p:sp>
      <p:sp>
        <p:nvSpPr>
          <p:cNvPr id="1048639" name="矩形 54"/>
          <p:cNvSpPr/>
          <p:nvPr/>
        </p:nvSpPr>
        <p:spPr>
          <a:xfrm>
            <a:off x="10317808" y="4413983"/>
            <a:ext cx="2236510" cy="400110"/>
          </a:xfrm>
          <a:prstGeom prst="rect">
            <a:avLst/>
          </a:prstGeom>
        </p:spPr>
        <p:txBody>
          <a:bodyPr wrap="none" lIns="91415" tIns="45707" rIns="91415" bIns="45707">
            <a:spAutoFit/>
          </a:bodyPr>
          <a:lstStyle/>
          <a:p>
            <a:r>
              <a:rPr lang="zh-CN" altLang="en-US" sz="2000" dirty="0">
                <a:solidFill>
                  <a:schemeClr val="accent1"/>
                </a:solidFill>
                <a:latin typeface="微软雅黑" panose="020B0503020204020204" pitchFamily="34" charset="-122"/>
                <a:ea typeface="微软雅黑" panose="020B0503020204020204" pitchFamily="34" charset="-122"/>
              </a:rPr>
              <a:t>其他环境管理信息</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45734"/>
                                        </p:tgtEl>
                                        <p:attrNameLst>
                                          <p:attrName>style.visibility</p:attrName>
                                        </p:attrNameLst>
                                      </p:cBhvr>
                                      <p:to>
                                        <p:strVal val="visible"/>
                                      </p:to>
                                    </p:set>
                                    <p:animEffect transition="in" filter="wipe(up)">
                                      <p:cBhvr>
                                        <p:cTn id="7" dur="500"/>
                                        <p:tgtEl>
                                          <p:spTgt spid="3145734"/>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048625">
                                            <p:txEl>
                                              <p:pRg st="0" end="0"/>
                                            </p:txEl>
                                          </p:spTgt>
                                        </p:tgtEl>
                                        <p:attrNameLst>
                                          <p:attrName>style.visibility</p:attrName>
                                        </p:attrNameLst>
                                      </p:cBhvr>
                                      <p:to>
                                        <p:strVal val="visible"/>
                                      </p:to>
                                    </p:set>
                                    <p:animEffect transition="in" filter="strips(downRight)">
                                      <p:cBhvr>
                                        <p:cTn id="11" dur="500"/>
                                        <p:tgtEl>
                                          <p:spTgt spid="1048625">
                                            <p:txEl>
                                              <p:pRg st="0" end="0"/>
                                            </p:txEl>
                                          </p:spTgt>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48626"/>
                                        </p:tgtEl>
                                        <p:attrNameLst>
                                          <p:attrName>style.visibility</p:attrName>
                                        </p:attrNameLst>
                                      </p:cBhvr>
                                      <p:to>
                                        <p:strVal val="visible"/>
                                      </p:to>
                                    </p:set>
                                    <p:anim calcmode="lin" valueType="num">
                                      <p:cBhvr>
                                        <p:cTn id="15" dur="500" fill="hold"/>
                                        <p:tgtEl>
                                          <p:spTgt spid="1048626"/>
                                        </p:tgtEl>
                                        <p:attrNameLst>
                                          <p:attrName>ppt_w</p:attrName>
                                        </p:attrNameLst>
                                      </p:cBhvr>
                                      <p:tavLst>
                                        <p:tav tm="0">
                                          <p:val>
                                            <p:fltVal val="0"/>
                                          </p:val>
                                        </p:tav>
                                        <p:tav tm="100000">
                                          <p:val>
                                            <p:strVal val="#ppt_w"/>
                                          </p:val>
                                        </p:tav>
                                      </p:tavLst>
                                    </p:anim>
                                    <p:anim calcmode="lin" valueType="num">
                                      <p:cBhvr>
                                        <p:cTn id="16" dur="500" fill="hold"/>
                                        <p:tgtEl>
                                          <p:spTgt spid="1048626"/>
                                        </p:tgtEl>
                                        <p:attrNameLst>
                                          <p:attrName>ppt_h</p:attrName>
                                        </p:attrNameLst>
                                      </p:cBhvr>
                                      <p:tavLst>
                                        <p:tav tm="0">
                                          <p:val>
                                            <p:fltVal val="0"/>
                                          </p:val>
                                        </p:tav>
                                        <p:tav tm="100000">
                                          <p:val>
                                            <p:strVal val="#ppt_h"/>
                                          </p:val>
                                        </p:tav>
                                      </p:tavLst>
                                    </p:anim>
                                    <p:animEffect transition="in" filter="fade">
                                      <p:cBhvr>
                                        <p:cTn id="17" dur="500"/>
                                        <p:tgtEl>
                                          <p:spTgt spid="1048626"/>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048627"/>
                                        </p:tgtEl>
                                        <p:attrNameLst>
                                          <p:attrName>style.visibility</p:attrName>
                                        </p:attrNameLst>
                                      </p:cBhvr>
                                      <p:to>
                                        <p:strVal val="visible"/>
                                      </p:to>
                                    </p:set>
                                    <p:anim calcmode="lin" valueType="num">
                                      <p:cBhvr>
                                        <p:cTn id="21" dur="500" fill="hold"/>
                                        <p:tgtEl>
                                          <p:spTgt spid="1048627"/>
                                        </p:tgtEl>
                                        <p:attrNameLst>
                                          <p:attrName>ppt_w</p:attrName>
                                        </p:attrNameLst>
                                      </p:cBhvr>
                                      <p:tavLst>
                                        <p:tav tm="0">
                                          <p:val>
                                            <p:fltVal val="0"/>
                                          </p:val>
                                        </p:tav>
                                        <p:tav tm="100000">
                                          <p:val>
                                            <p:strVal val="#ppt_w"/>
                                          </p:val>
                                        </p:tav>
                                      </p:tavLst>
                                    </p:anim>
                                    <p:anim calcmode="lin" valueType="num">
                                      <p:cBhvr>
                                        <p:cTn id="22" dur="500" fill="hold"/>
                                        <p:tgtEl>
                                          <p:spTgt spid="1048627"/>
                                        </p:tgtEl>
                                        <p:attrNameLst>
                                          <p:attrName>ppt_h</p:attrName>
                                        </p:attrNameLst>
                                      </p:cBhvr>
                                      <p:tavLst>
                                        <p:tav tm="0">
                                          <p:val>
                                            <p:fltVal val="0"/>
                                          </p:val>
                                        </p:tav>
                                        <p:tav tm="100000">
                                          <p:val>
                                            <p:strVal val="#ppt_h"/>
                                          </p:val>
                                        </p:tav>
                                      </p:tavLst>
                                    </p:anim>
                                    <p:animEffect transition="in" filter="fade">
                                      <p:cBhvr>
                                        <p:cTn id="23" dur="500"/>
                                        <p:tgtEl>
                                          <p:spTgt spid="1048627"/>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048628"/>
                                        </p:tgtEl>
                                        <p:attrNameLst>
                                          <p:attrName>style.visibility</p:attrName>
                                        </p:attrNameLst>
                                      </p:cBhvr>
                                      <p:to>
                                        <p:strVal val="visible"/>
                                      </p:to>
                                    </p:set>
                                    <p:anim calcmode="lin" valueType="num">
                                      <p:cBhvr>
                                        <p:cTn id="27" dur="500" fill="hold"/>
                                        <p:tgtEl>
                                          <p:spTgt spid="1048628"/>
                                        </p:tgtEl>
                                        <p:attrNameLst>
                                          <p:attrName>ppt_w</p:attrName>
                                        </p:attrNameLst>
                                      </p:cBhvr>
                                      <p:tavLst>
                                        <p:tav tm="0">
                                          <p:val>
                                            <p:fltVal val="0"/>
                                          </p:val>
                                        </p:tav>
                                        <p:tav tm="100000">
                                          <p:val>
                                            <p:strVal val="#ppt_w"/>
                                          </p:val>
                                        </p:tav>
                                      </p:tavLst>
                                    </p:anim>
                                    <p:anim calcmode="lin" valueType="num">
                                      <p:cBhvr>
                                        <p:cTn id="28" dur="500" fill="hold"/>
                                        <p:tgtEl>
                                          <p:spTgt spid="1048628"/>
                                        </p:tgtEl>
                                        <p:attrNameLst>
                                          <p:attrName>ppt_h</p:attrName>
                                        </p:attrNameLst>
                                      </p:cBhvr>
                                      <p:tavLst>
                                        <p:tav tm="0">
                                          <p:val>
                                            <p:fltVal val="0"/>
                                          </p:val>
                                        </p:tav>
                                        <p:tav tm="100000">
                                          <p:val>
                                            <p:strVal val="#ppt_h"/>
                                          </p:val>
                                        </p:tav>
                                      </p:tavLst>
                                    </p:anim>
                                    <p:animEffect transition="in" filter="fade">
                                      <p:cBhvr>
                                        <p:cTn id="29" dur="500"/>
                                        <p:tgtEl>
                                          <p:spTgt spid="1048628"/>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048629"/>
                                        </p:tgtEl>
                                        <p:attrNameLst>
                                          <p:attrName>style.visibility</p:attrName>
                                        </p:attrNameLst>
                                      </p:cBhvr>
                                      <p:to>
                                        <p:strVal val="visible"/>
                                      </p:to>
                                    </p:set>
                                    <p:anim calcmode="lin" valueType="num">
                                      <p:cBhvr>
                                        <p:cTn id="33" dur="500" fill="hold"/>
                                        <p:tgtEl>
                                          <p:spTgt spid="1048629"/>
                                        </p:tgtEl>
                                        <p:attrNameLst>
                                          <p:attrName>ppt_w</p:attrName>
                                        </p:attrNameLst>
                                      </p:cBhvr>
                                      <p:tavLst>
                                        <p:tav tm="0">
                                          <p:val>
                                            <p:fltVal val="0"/>
                                          </p:val>
                                        </p:tav>
                                        <p:tav tm="100000">
                                          <p:val>
                                            <p:strVal val="#ppt_w"/>
                                          </p:val>
                                        </p:tav>
                                      </p:tavLst>
                                    </p:anim>
                                    <p:anim calcmode="lin" valueType="num">
                                      <p:cBhvr>
                                        <p:cTn id="34" dur="500" fill="hold"/>
                                        <p:tgtEl>
                                          <p:spTgt spid="1048629"/>
                                        </p:tgtEl>
                                        <p:attrNameLst>
                                          <p:attrName>ppt_h</p:attrName>
                                        </p:attrNameLst>
                                      </p:cBhvr>
                                      <p:tavLst>
                                        <p:tav tm="0">
                                          <p:val>
                                            <p:fltVal val="0"/>
                                          </p:val>
                                        </p:tav>
                                        <p:tav tm="100000">
                                          <p:val>
                                            <p:strVal val="#ppt_h"/>
                                          </p:val>
                                        </p:tav>
                                      </p:tavLst>
                                    </p:anim>
                                    <p:animEffect transition="in" filter="fade">
                                      <p:cBhvr>
                                        <p:cTn id="35" dur="500"/>
                                        <p:tgtEl>
                                          <p:spTgt spid="1048629"/>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048630"/>
                                        </p:tgtEl>
                                        <p:attrNameLst>
                                          <p:attrName>style.visibility</p:attrName>
                                        </p:attrNameLst>
                                      </p:cBhvr>
                                      <p:to>
                                        <p:strVal val="visible"/>
                                      </p:to>
                                    </p:set>
                                    <p:anim calcmode="lin" valueType="num">
                                      <p:cBhvr>
                                        <p:cTn id="39" dur="500" fill="hold"/>
                                        <p:tgtEl>
                                          <p:spTgt spid="1048630"/>
                                        </p:tgtEl>
                                        <p:attrNameLst>
                                          <p:attrName>ppt_w</p:attrName>
                                        </p:attrNameLst>
                                      </p:cBhvr>
                                      <p:tavLst>
                                        <p:tav tm="0">
                                          <p:val>
                                            <p:fltVal val="0"/>
                                          </p:val>
                                        </p:tav>
                                        <p:tav tm="100000">
                                          <p:val>
                                            <p:strVal val="#ppt_w"/>
                                          </p:val>
                                        </p:tav>
                                      </p:tavLst>
                                    </p:anim>
                                    <p:anim calcmode="lin" valueType="num">
                                      <p:cBhvr>
                                        <p:cTn id="40" dur="500" fill="hold"/>
                                        <p:tgtEl>
                                          <p:spTgt spid="1048630"/>
                                        </p:tgtEl>
                                        <p:attrNameLst>
                                          <p:attrName>ppt_h</p:attrName>
                                        </p:attrNameLst>
                                      </p:cBhvr>
                                      <p:tavLst>
                                        <p:tav tm="0">
                                          <p:val>
                                            <p:fltVal val="0"/>
                                          </p:val>
                                        </p:tav>
                                        <p:tav tm="100000">
                                          <p:val>
                                            <p:strVal val="#ppt_h"/>
                                          </p:val>
                                        </p:tav>
                                      </p:tavLst>
                                    </p:anim>
                                    <p:animEffect transition="in" filter="fade">
                                      <p:cBhvr>
                                        <p:cTn id="41" dur="500"/>
                                        <p:tgtEl>
                                          <p:spTgt spid="104863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048631"/>
                                        </p:tgtEl>
                                        <p:attrNameLst>
                                          <p:attrName>style.visibility</p:attrName>
                                        </p:attrNameLst>
                                      </p:cBhvr>
                                      <p:to>
                                        <p:strVal val="visible"/>
                                      </p:to>
                                    </p:set>
                                    <p:anim calcmode="lin" valueType="num">
                                      <p:cBhvr>
                                        <p:cTn id="45" dur="500" fill="hold"/>
                                        <p:tgtEl>
                                          <p:spTgt spid="1048631"/>
                                        </p:tgtEl>
                                        <p:attrNameLst>
                                          <p:attrName>ppt_w</p:attrName>
                                        </p:attrNameLst>
                                      </p:cBhvr>
                                      <p:tavLst>
                                        <p:tav tm="0">
                                          <p:val>
                                            <p:fltVal val="0"/>
                                          </p:val>
                                        </p:tav>
                                        <p:tav tm="100000">
                                          <p:val>
                                            <p:strVal val="#ppt_w"/>
                                          </p:val>
                                        </p:tav>
                                      </p:tavLst>
                                    </p:anim>
                                    <p:anim calcmode="lin" valueType="num">
                                      <p:cBhvr>
                                        <p:cTn id="46" dur="500" fill="hold"/>
                                        <p:tgtEl>
                                          <p:spTgt spid="1048631"/>
                                        </p:tgtEl>
                                        <p:attrNameLst>
                                          <p:attrName>ppt_h</p:attrName>
                                        </p:attrNameLst>
                                      </p:cBhvr>
                                      <p:tavLst>
                                        <p:tav tm="0">
                                          <p:val>
                                            <p:fltVal val="0"/>
                                          </p:val>
                                        </p:tav>
                                        <p:tav tm="100000">
                                          <p:val>
                                            <p:strVal val="#ppt_h"/>
                                          </p:val>
                                        </p:tav>
                                      </p:tavLst>
                                    </p:anim>
                                    <p:animEffect transition="in" filter="fade">
                                      <p:cBhvr>
                                        <p:cTn id="47" dur="500"/>
                                        <p:tgtEl>
                                          <p:spTgt spid="1048631"/>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048632"/>
                                        </p:tgtEl>
                                        <p:attrNameLst>
                                          <p:attrName>style.visibility</p:attrName>
                                        </p:attrNameLst>
                                      </p:cBhvr>
                                      <p:to>
                                        <p:strVal val="visible"/>
                                      </p:to>
                                    </p:set>
                                    <p:anim calcmode="lin" valueType="num">
                                      <p:cBhvr>
                                        <p:cTn id="51" dur="500" fill="hold"/>
                                        <p:tgtEl>
                                          <p:spTgt spid="1048632"/>
                                        </p:tgtEl>
                                        <p:attrNameLst>
                                          <p:attrName>ppt_w</p:attrName>
                                        </p:attrNameLst>
                                      </p:cBhvr>
                                      <p:tavLst>
                                        <p:tav tm="0">
                                          <p:val>
                                            <p:fltVal val="0"/>
                                          </p:val>
                                        </p:tav>
                                        <p:tav tm="100000">
                                          <p:val>
                                            <p:strVal val="#ppt_w"/>
                                          </p:val>
                                        </p:tav>
                                      </p:tavLst>
                                    </p:anim>
                                    <p:anim calcmode="lin" valueType="num">
                                      <p:cBhvr>
                                        <p:cTn id="52" dur="500" fill="hold"/>
                                        <p:tgtEl>
                                          <p:spTgt spid="1048632"/>
                                        </p:tgtEl>
                                        <p:attrNameLst>
                                          <p:attrName>ppt_h</p:attrName>
                                        </p:attrNameLst>
                                      </p:cBhvr>
                                      <p:tavLst>
                                        <p:tav tm="0">
                                          <p:val>
                                            <p:fltVal val="0"/>
                                          </p:val>
                                        </p:tav>
                                        <p:tav tm="100000">
                                          <p:val>
                                            <p:strVal val="#ppt_h"/>
                                          </p:val>
                                        </p:tav>
                                      </p:tavLst>
                                    </p:anim>
                                    <p:animEffect transition="in" filter="fade">
                                      <p:cBhvr>
                                        <p:cTn id="53" dur="500"/>
                                        <p:tgtEl>
                                          <p:spTgt spid="104863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048633"/>
                                        </p:tgtEl>
                                        <p:attrNameLst>
                                          <p:attrName>style.visibility</p:attrName>
                                        </p:attrNameLst>
                                      </p:cBhvr>
                                      <p:to>
                                        <p:strVal val="visible"/>
                                      </p:to>
                                    </p:set>
                                    <p:anim calcmode="lin" valueType="num">
                                      <p:cBhvr>
                                        <p:cTn id="57" dur="500" fill="hold"/>
                                        <p:tgtEl>
                                          <p:spTgt spid="1048633"/>
                                        </p:tgtEl>
                                        <p:attrNameLst>
                                          <p:attrName>ppt_w</p:attrName>
                                        </p:attrNameLst>
                                      </p:cBhvr>
                                      <p:tavLst>
                                        <p:tav tm="0">
                                          <p:val>
                                            <p:fltVal val="0"/>
                                          </p:val>
                                        </p:tav>
                                        <p:tav tm="100000">
                                          <p:val>
                                            <p:strVal val="#ppt_w"/>
                                          </p:val>
                                        </p:tav>
                                      </p:tavLst>
                                    </p:anim>
                                    <p:anim calcmode="lin" valueType="num">
                                      <p:cBhvr>
                                        <p:cTn id="58" dur="500" fill="hold"/>
                                        <p:tgtEl>
                                          <p:spTgt spid="1048633"/>
                                        </p:tgtEl>
                                        <p:attrNameLst>
                                          <p:attrName>ppt_h</p:attrName>
                                        </p:attrNameLst>
                                      </p:cBhvr>
                                      <p:tavLst>
                                        <p:tav tm="0">
                                          <p:val>
                                            <p:fltVal val="0"/>
                                          </p:val>
                                        </p:tav>
                                        <p:tav tm="100000">
                                          <p:val>
                                            <p:strVal val="#ppt_h"/>
                                          </p:val>
                                        </p:tav>
                                      </p:tavLst>
                                    </p:anim>
                                    <p:animEffect transition="in" filter="fade">
                                      <p:cBhvr>
                                        <p:cTn id="59" dur="500"/>
                                        <p:tgtEl>
                                          <p:spTgt spid="104863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1048634"/>
                                        </p:tgtEl>
                                        <p:attrNameLst>
                                          <p:attrName>style.visibility</p:attrName>
                                        </p:attrNameLst>
                                      </p:cBhvr>
                                      <p:to>
                                        <p:strVal val="visible"/>
                                      </p:to>
                                    </p:set>
                                    <p:anim calcmode="lin" valueType="num">
                                      <p:cBhvr>
                                        <p:cTn id="63" dur="500" fill="hold"/>
                                        <p:tgtEl>
                                          <p:spTgt spid="1048634"/>
                                        </p:tgtEl>
                                        <p:attrNameLst>
                                          <p:attrName>ppt_w</p:attrName>
                                        </p:attrNameLst>
                                      </p:cBhvr>
                                      <p:tavLst>
                                        <p:tav tm="0">
                                          <p:val>
                                            <p:fltVal val="0"/>
                                          </p:val>
                                        </p:tav>
                                        <p:tav tm="100000">
                                          <p:val>
                                            <p:strVal val="#ppt_w"/>
                                          </p:val>
                                        </p:tav>
                                      </p:tavLst>
                                    </p:anim>
                                    <p:anim calcmode="lin" valueType="num">
                                      <p:cBhvr>
                                        <p:cTn id="64" dur="500" fill="hold"/>
                                        <p:tgtEl>
                                          <p:spTgt spid="1048634"/>
                                        </p:tgtEl>
                                        <p:attrNameLst>
                                          <p:attrName>ppt_h</p:attrName>
                                        </p:attrNameLst>
                                      </p:cBhvr>
                                      <p:tavLst>
                                        <p:tav tm="0">
                                          <p:val>
                                            <p:fltVal val="0"/>
                                          </p:val>
                                        </p:tav>
                                        <p:tav tm="100000">
                                          <p:val>
                                            <p:strVal val="#ppt_h"/>
                                          </p:val>
                                        </p:tav>
                                      </p:tavLst>
                                    </p:anim>
                                    <p:animEffect transition="in" filter="fade">
                                      <p:cBhvr>
                                        <p:cTn id="65" dur="500"/>
                                        <p:tgtEl>
                                          <p:spTgt spid="1048634"/>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1048635"/>
                                        </p:tgtEl>
                                        <p:attrNameLst>
                                          <p:attrName>style.visibility</p:attrName>
                                        </p:attrNameLst>
                                      </p:cBhvr>
                                      <p:to>
                                        <p:strVal val="visible"/>
                                      </p:to>
                                    </p:set>
                                    <p:anim calcmode="lin" valueType="num">
                                      <p:cBhvr>
                                        <p:cTn id="69" dur="500" fill="hold"/>
                                        <p:tgtEl>
                                          <p:spTgt spid="1048635"/>
                                        </p:tgtEl>
                                        <p:attrNameLst>
                                          <p:attrName>ppt_w</p:attrName>
                                        </p:attrNameLst>
                                      </p:cBhvr>
                                      <p:tavLst>
                                        <p:tav tm="0">
                                          <p:val>
                                            <p:fltVal val="0"/>
                                          </p:val>
                                        </p:tav>
                                        <p:tav tm="100000">
                                          <p:val>
                                            <p:strVal val="#ppt_w"/>
                                          </p:val>
                                        </p:tav>
                                      </p:tavLst>
                                    </p:anim>
                                    <p:anim calcmode="lin" valueType="num">
                                      <p:cBhvr>
                                        <p:cTn id="70" dur="500" fill="hold"/>
                                        <p:tgtEl>
                                          <p:spTgt spid="1048635"/>
                                        </p:tgtEl>
                                        <p:attrNameLst>
                                          <p:attrName>ppt_h</p:attrName>
                                        </p:attrNameLst>
                                      </p:cBhvr>
                                      <p:tavLst>
                                        <p:tav tm="0">
                                          <p:val>
                                            <p:fltVal val="0"/>
                                          </p:val>
                                        </p:tav>
                                        <p:tav tm="100000">
                                          <p:val>
                                            <p:strVal val="#ppt_h"/>
                                          </p:val>
                                        </p:tav>
                                      </p:tavLst>
                                    </p:anim>
                                    <p:animEffect transition="in" filter="fade">
                                      <p:cBhvr>
                                        <p:cTn id="71" dur="500"/>
                                        <p:tgtEl>
                                          <p:spTgt spid="1048635"/>
                                        </p:tgtEl>
                                      </p:cBhvr>
                                    </p:animEffect>
                                  </p:childTnLst>
                                </p:cTn>
                              </p:par>
                            </p:childTnLst>
                          </p:cTn>
                        </p:par>
                        <p:par>
                          <p:cTn id="72" fill="hold">
                            <p:stCondLst>
                              <p:cond delay="6000"/>
                            </p:stCondLst>
                            <p:childTnLst>
                              <p:par>
                                <p:cTn id="73" presetID="18" presetClass="entr" presetSubtype="6" fill="hold" grpId="0" nodeType="afterEffect">
                                  <p:stCondLst>
                                    <p:cond delay="0"/>
                                  </p:stCondLst>
                                  <p:childTnLst>
                                    <p:set>
                                      <p:cBhvr>
                                        <p:cTn id="74" dur="1" fill="hold">
                                          <p:stCondLst>
                                            <p:cond delay="0"/>
                                          </p:stCondLst>
                                        </p:cTn>
                                        <p:tgtEl>
                                          <p:spTgt spid="1048636">
                                            <p:txEl>
                                              <p:pRg st="0" end="0"/>
                                            </p:txEl>
                                          </p:spTgt>
                                        </p:tgtEl>
                                        <p:attrNameLst>
                                          <p:attrName>style.visibility</p:attrName>
                                        </p:attrNameLst>
                                      </p:cBhvr>
                                      <p:to>
                                        <p:strVal val="visible"/>
                                      </p:to>
                                    </p:set>
                                    <p:animEffect transition="in" filter="strips(downRight)">
                                      <p:cBhvr>
                                        <p:cTn id="75" dur="500"/>
                                        <p:tgtEl>
                                          <p:spTgt spid="1048636">
                                            <p:txEl>
                                              <p:pRg st="0" end="0"/>
                                            </p:txEl>
                                          </p:spTgt>
                                        </p:tgtEl>
                                      </p:cBhvr>
                                    </p:animEffect>
                                  </p:childTnLst>
                                </p:cTn>
                              </p:par>
                            </p:childTnLst>
                          </p:cTn>
                        </p:par>
                        <p:par>
                          <p:cTn id="76" fill="hold">
                            <p:stCondLst>
                              <p:cond delay="6500"/>
                            </p:stCondLst>
                            <p:childTnLst>
                              <p:par>
                                <p:cTn id="77" presetID="18" presetClass="entr" presetSubtype="6" fill="hold" grpId="0" nodeType="afterEffect">
                                  <p:stCondLst>
                                    <p:cond delay="0"/>
                                  </p:stCondLst>
                                  <p:childTnLst>
                                    <p:set>
                                      <p:cBhvr>
                                        <p:cTn id="78" dur="1" fill="hold">
                                          <p:stCondLst>
                                            <p:cond delay="0"/>
                                          </p:stCondLst>
                                        </p:cTn>
                                        <p:tgtEl>
                                          <p:spTgt spid="1048637">
                                            <p:txEl>
                                              <p:pRg st="0" end="0"/>
                                            </p:txEl>
                                          </p:spTgt>
                                        </p:tgtEl>
                                        <p:attrNameLst>
                                          <p:attrName>style.visibility</p:attrName>
                                        </p:attrNameLst>
                                      </p:cBhvr>
                                      <p:to>
                                        <p:strVal val="visible"/>
                                      </p:to>
                                    </p:set>
                                    <p:animEffect transition="in" filter="strips(downRight)">
                                      <p:cBhvr>
                                        <p:cTn id="79" dur="500"/>
                                        <p:tgtEl>
                                          <p:spTgt spid="10486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5" grpId="0" build="p"/>
      <p:bldP spid="1048626" grpId="0" animBg="1"/>
      <p:bldP spid="1048627" grpId="0" animBg="1"/>
      <p:bldP spid="1048628" grpId="0" animBg="1"/>
      <p:bldP spid="1048629" grpId="0" animBg="1"/>
      <p:bldP spid="1048630" grpId="0" animBg="1"/>
      <p:bldP spid="1048631" grpId="0" animBg="1"/>
      <p:bldP spid="1048632" grpId="0" animBg="1"/>
      <p:bldP spid="1048633" grpId="0" animBg="1"/>
      <p:bldP spid="1048634" grpId="0" animBg="1"/>
      <p:bldP spid="1048635" grpId="0" animBg="1"/>
      <p:bldP spid="1048636" grpId="0" build="p"/>
      <p:bldP spid="104863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16" name="矩形 60"/>
          <p:cNvSpPr/>
          <p:nvPr/>
        </p:nvSpPr>
        <p:spPr>
          <a:xfrm>
            <a:off x="596729" y="15925"/>
            <a:ext cx="12262022" cy="586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9017" name="矩形 24"/>
          <p:cNvSpPr/>
          <p:nvPr/>
        </p:nvSpPr>
        <p:spPr>
          <a:xfrm>
            <a:off x="354" y="5341"/>
            <a:ext cx="594348"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9018" name="文本框 25"/>
          <p:cNvSpPr txBox="1"/>
          <p:nvPr/>
        </p:nvSpPr>
        <p:spPr>
          <a:xfrm>
            <a:off x="609668" y="124584"/>
            <a:ext cx="2243515" cy="373279"/>
          </a:xfrm>
          <a:prstGeom prst="rect">
            <a:avLst/>
          </a:prstGeom>
          <a:noFill/>
        </p:spPr>
        <p:txBody>
          <a:bodyPr wrap="none" lIns="0" tIns="0" rIns="0" bIns="0" rtlCol="0">
            <a:spAutoFit/>
          </a:bodyPr>
          <a:lstStyle/>
          <a:p>
            <a:pPr defTabSz="963930"/>
            <a:r>
              <a:rPr lang="en-US" altLang="zh-CN" sz="2400" b="1" dirty="0">
                <a:solidFill>
                  <a:schemeClr val="accent2"/>
                </a:solidFill>
                <a:latin typeface="微软雅黑" panose="020B0503020204020204" pitchFamily="34" charset="-122"/>
                <a:ea typeface="微软雅黑" panose="020B0503020204020204" pitchFamily="34" charset="-122"/>
                <a:cs typeface="+mn-ea"/>
                <a:sym typeface="+mn-lt"/>
              </a:rPr>
              <a:t>3  </a:t>
            </a:r>
            <a:r>
              <a:rPr lang="zh-CN" altLang="en-US" sz="2400" b="1" dirty="0">
                <a:solidFill>
                  <a:schemeClr val="accent2"/>
                </a:solidFill>
                <a:latin typeface="微软雅黑" panose="020B0503020204020204" pitchFamily="34" charset="-122"/>
                <a:ea typeface="微软雅黑" panose="020B0503020204020204" pitchFamily="34" charset="-122"/>
                <a:cs typeface="+mn-ea"/>
                <a:sym typeface="+mn-lt"/>
              </a:rPr>
              <a:t>标准主要内容</a:t>
            </a:r>
          </a:p>
        </p:txBody>
      </p:sp>
      <p:sp>
        <p:nvSpPr>
          <p:cNvPr id="1049019" name="文本框 25"/>
          <p:cNvSpPr txBox="1"/>
          <p:nvPr/>
        </p:nvSpPr>
        <p:spPr>
          <a:xfrm>
            <a:off x="131235" y="943521"/>
            <a:ext cx="369332" cy="4905051"/>
          </a:xfrm>
          <a:prstGeom prst="rect">
            <a:avLst/>
          </a:prstGeom>
          <a:noFill/>
        </p:spPr>
        <p:txBody>
          <a:bodyPr vert="eaVert" wrap="square" lIns="0" tIns="0" rIns="0" bIns="0" rtlCol="0">
            <a:spAutoFit/>
          </a:bodyPr>
          <a:lstStyle/>
          <a:p>
            <a:pPr defTabSz="963930"/>
            <a:r>
              <a:rPr lang="zh-CN" altLang="en-US" sz="2400" dirty="0">
                <a:solidFill>
                  <a:schemeClr val="accent2"/>
                </a:solidFill>
                <a:latin typeface="微软雅黑" panose="020B0503020204020204" pitchFamily="34" charset="-122"/>
                <a:ea typeface="微软雅黑" panose="020B0503020204020204" pitchFamily="34" charset="-122"/>
                <a:cs typeface="+mn-ea"/>
                <a:sym typeface="+mn-lt"/>
              </a:rPr>
              <a:t>排污许可证执行报告编制内容</a:t>
            </a:r>
          </a:p>
        </p:txBody>
      </p:sp>
      <p:cxnSp>
        <p:nvCxnSpPr>
          <p:cNvPr id="3145765" name="Straight Connector 59"/>
          <p:cNvCxnSpPr>
            <a:cxnSpLocks/>
          </p:cNvCxnSpPr>
          <p:nvPr/>
        </p:nvCxnSpPr>
        <p:spPr>
          <a:xfrm flipV="1">
            <a:off x="596727" y="591991"/>
            <a:ext cx="0" cy="4483417"/>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1049020" name="文本框 13"/>
          <p:cNvSpPr txBox="1">
            <a:spLocks noChangeArrowheads="1"/>
          </p:cNvSpPr>
          <p:nvPr/>
        </p:nvSpPr>
        <p:spPr bwMode="auto">
          <a:xfrm>
            <a:off x="2972993" y="663997"/>
            <a:ext cx="6048672" cy="553998"/>
          </a:xfrm>
          <a:prstGeom prst="rect">
            <a:avLst/>
          </a:prstGeom>
          <a:noFill/>
          <a:ln>
            <a:noFill/>
          </a:ln>
        </p:spPr>
        <p:txBody>
          <a:bodyPr wrap="squar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表</a:t>
            </a:r>
            <a:r>
              <a:rPr lang="en-US" altLang="zh-CN" sz="2000" dirty="0">
                <a:solidFill>
                  <a:schemeClr val="accent1"/>
                </a:solidFill>
                <a:latin typeface="+mn-ea"/>
                <a:ea typeface="+mn-ea"/>
                <a:sym typeface="Arial" panose="020B0604020202020204" pitchFamily="34" charset="0"/>
              </a:rPr>
              <a:t>F.8</a:t>
            </a:r>
            <a:r>
              <a:rPr lang="en-US" altLang="zh-CN"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  </a:t>
            </a:r>
            <a:r>
              <a:rPr lang="zh-CN" altLang="en-US"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非正常工况有组织废气污染物监测数据统计表</a:t>
            </a:r>
          </a:p>
        </p:txBody>
      </p:sp>
      <p:sp>
        <p:nvSpPr>
          <p:cNvPr id="1049021" name="文本框 13"/>
          <p:cNvSpPr txBox="1">
            <a:spLocks noChangeArrowheads="1"/>
          </p:cNvSpPr>
          <p:nvPr/>
        </p:nvSpPr>
        <p:spPr bwMode="auto">
          <a:xfrm>
            <a:off x="2603479" y="4038780"/>
            <a:ext cx="6787700" cy="553998"/>
          </a:xfrm>
          <a:prstGeom prst="rect">
            <a:avLst/>
          </a:prstGeom>
          <a:noFill/>
          <a:ln>
            <a:noFill/>
          </a:ln>
        </p:spPr>
        <p:txBody>
          <a:bodyPr wrap="squar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表</a:t>
            </a:r>
            <a:r>
              <a:rPr lang="en-US" altLang="zh-CN" sz="2000" dirty="0">
                <a:solidFill>
                  <a:schemeClr val="accent1"/>
                </a:solidFill>
                <a:latin typeface="+mn-ea"/>
                <a:ea typeface="+mn-ea"/>
                <a:sym typeface="Arial" panose="020B0604020202020204" pitchFamily="34" charset="0"/>
              </a:rPr>
              <a:t>F.9</a:t>
            </a:r>
            <a:r>
              <a:rPr lang="en-US" altLang="zh-CN"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  </a:t>
            </a:r>
            <a:r>
              <a:rPr lang="zh-CN" altLang="en-US"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非正常工况无组织废气污染物浓度监测数据统计表</a:t>
            </a:r>
          </a:p>
        </p:txBody>
      </p:sp>
      <p:sp>
        <p:nvSpPr>
          <p:cNvPr id="1049022" name="文本框 13"/>
          <p:cNvSpPr txBox="1">
            <a:spLocks noChangeArrowheads="1"/>
          </p:cNvSpPr>
          <p:nvPr/>
        </p:nvSpPr>
        <p:spPr bwMode="auto">
          <a:xfrm>
            <a:off x="1595612" y="2707214"/>
            <a:ext cx="8434163" cy="930998"/>
          </a:xfrm>
          <a:prstGeom prst="rect">
            <a:avLst/>
          </a:prstGeom>
          <a:noFill/>
          <a:ln>
            <a:noFill/>
          </a:ln>
        </p:spPr>
        <p:txBody>
          <a:bodyPr wrap="squar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12700">
              <a:spcBef>
                <a:spcPts val="95"/>
              </a:spcBef>
            </a:pP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a:t>
            </a:r>
            <a:r>
              <a:rPr lang="en-US" altLang="zh-CN" spc="-5" dirty="0">
                <a:solidFill>
                  <a:schemeClr val="accent1"/>
                </a:solidFill>
                <a:latin typeface="微软雅黑" panose="020B0503020204020204" pitchFamily="34" charset="-122"/>
                <a:ea typeface="微软雅黑" panose="020B0503020204020204" pitchFamily="34" charset="-122"/>
                <a:cs typeface="Noto Sans CJK JP Regular"/>
              </a:rPr>
              <a:t>1</a:t>
            </a: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）若采用手工监测，有效监测数据数量为报告周期内的监测次数。</a:t>
            </a:r>
          </a:p>
          <a:p>
            <a:pPr marL="12700">
              <a:spcBef>
                <a:spcPts val="95"/>
              </a:spcBef>
            </a:pP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a:t>
            </a:r>
            <a:r>
              <a:rPr lang="en-US" altLang="zh-CN" spc="-5" dirty="0">
                <a:solidFill>
                  <a:schemeClr val="accent1"/>
                </a:solidFill>
                <a:latin typeface="微软雅黑" panose="020B0503020204020204" pitchFamily="34" charset="-122"/>
                <a:ea typeface="微软雅黑" panose="020B0503020204020204" pitchFamily="34" charset="-122"/>
                <a:cs typeface="Noto Sans CJK JP Regular"/>
              </a:rPr>
              <a:t>2</a:t>
            </a: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）若采用自动和手工联合监测，有效监测数据数量为两者有效数据数量的总和。</a:t>
            </a:r>
          </a:p>
          <a:p>
            <a:pPr marL="12700">
              <a:spcBef>
                <a:spcPts val="95"/>
              </a:spcBef>
            </a:pP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a:t>
            </a:r>
            <a:r>
              <a:rPr lang="en-US" altLang="zh-CN" spc="-5" dirty="0">
                <a:solidFill>
                  <a:schemeClr val="accent1"/>
                </a:solidFill>
                <a:latin typeface="微软雅黑" panose="020B0503020204020204" pitchFamily="34" charset="-122"/>
                <a:ea typeface="微软雅黑" panose="020B0503020204020204" pitchFamily="34" charset="-122"/>
                <a:cs typeface="Noto Sans CJK JP Regular"/>
              </a:rPr>
              <a:t>3</a:t>
            </a: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）超标率是指超标的监测数据个数占总有效监测数据个数的比例。</a:t>
            </a:r>
          </a:p>
          <a:p>
            <a:pPr marL="12700">
              <a:spcBef>
                <a:spcPts val="95"/>
              </a:spcBef>
            </a:pP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a:t>
            </a:r>
            <a:r>
              <a:rPr lang="en-US" altLang="zh-CN" spc="-5" dirty="0">
                <a:solidFill>
                  <a:schemeClr val="accent1"/>
                </a:solidFill>
                <a:latin typeface="微软雅黑" panose="020B0503020204020204" pitchFamily="34" charset="-122"/>
                <a:ea typeface="微软雅黑" panose="020B0503020204020204" pitchFamily="34" charset="-122"/>
                <a:cs typeface="Noto Sans CJK JP Regular"/>
              </a:rPr>
              <a:t>4</a:t>
            </a: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）监测要求与排污许可证不一致的原因以及污染物浓度超标原因等可在“备注”中进行说明。</a:t>
            </a:r>
          </a:p>
        </p:txBody>
      </p:sp>
      <p:sp>
        <p:nvSpPr>
          <p:cNvPr id="1049023" name="Freeform 12"/>
          <p:cNvSpPr/>
          <p:nvPr/>
        </p:nvSpPr>
        <p:spPr bwMode="auto">
          <a:xfrm>
            <a:off x="1460823" y="2594608"/>
            <a:ext cx="269578" cy="265112"/>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gradFill>
            <a:gsLst>
              <a:gs pos="0">
                <a:schemeClr val="accent1"/>
              </a:gs>
              <a:gs pos="100000">
                <a:srgbClr val="2F5EB0"/>
              </a:gs>
            </a:gsLst>
            <a:lin ang="13800000" scaled="0"/>
          </a:gradFill>
          <a:ln>
            <a:noFill/>
          </a:ln>
        </p:spPr>
        <p:txBody>
          <a:bodyPr lIns="91415" tIns="45707" rIns="91415" bIns="45707"/>
          <a:lstStyle/>
          <a:p>
            <a:endParaRPr lang="zh-CN" altLang="en-US" dirty="0">
              <a:solidFill>
                <a:schemeClr val="tx1">
                  <a:lumMod val="50000"/>
                  <a:lumOff val="50000"/>
                </a:schemeClr>
              </a:solidFill>
              <a:latin typeface="Broadway" panose="04040905080B02020502" pitchFamily="82" charset="0"/>
            </a:endParaRPr>
          </a:p>
        </p:txBody>
      </p:sp>
      <p:sp>
        <p:nvSpPr>
          <p:cNvPr id="1049024" name="Freeform 12"/>
          <p:cNvSpPr/>
          <p:nvPr/>
        </p:nvSpPr>
        <p:spPr bwMode="auto">
          <a:xfrm flipH="1" flipV="1">
            <a:off x="9206161" y="3567236"/>
            <a:ext cx="264319" cy="265113"/>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gradFill>
            <a:gsLst>
              <a:gs pos="0">
                <a:schemeClr val="accent1"/>
              </a:gs>
              <a:gs pos="100000">
                <a:srgbClr val="2F5EB0"/>
              </a:gs>
            </a:gsLst>
            <a:lin ang="13800000" scaled="0"/>
          </a:gradFill>
          <a:ln>
            <a:noFill/>
          </a:ln>
        </p:spPr>
        <p:txBody>
          <a:bodyPr lIns="91415" tIns="45707" rIns="91415" bIns="45707"/>
          <a:lstStyle/>
          <a:p>
            <a:endParaRPr lang="zh-CN" altLang="en-US" dirty="0">
              <a:solidFill>
                <a:schemeClr val="tx1">
                  <a:lumMod val="50000"/>
                  <a:lumOff val="50000"/>
                </a:schemeClr>
              </a:solidFill>
              <a:latin typeface="Broadway" panose="04040905080B02020502" pitchFamily="82" charset="0"/>
            </a:endParaRPr>
          </a:p>
        </p:txBody>
      </p:sp>
      <p:pic>
        <p:nvPicPr>
          <p:cNvPr id="2097173" name="Picture 2"/>
          <p:cNvPicPr>
            <a:picLocks noChangeAspect="1" noChangeArrowheads="1"/>
          </p:cNvPicPr>
          <p:nvPr/>
        </p:nvPicPr>
        <p:blipFill>
          <a:blip r:embed="rId3"/>
          <a:srcRect/>
          <a:stretch>
            <a:fillRect/>
          </a:stretch>
        </p:blipFill>
        <p:spPr bwMode="auto">
          <a:xfrm>
            <a:off x="956768" y="1163109"/>
            <a:ext cx="10371137" cy="1295401"/>
          </a:xfrm>
          <a:prstGeom prst="rect">
            <a:avLst/>
          </a:prstGeom>
          <a:noFill/>
          <a:ln>
            <a:noFill/>
          </a:ln>
          <a:effectLst/>
        </p:spPr>
      </p:pic>
      <p:pic>
        <p:nvPicPr>
          <p:cNvPr id="2097174" name="Picture 3"/>
          <p:cNvPicPr>
            <a:picLocks noChangeAspect="1" noChangeArrowheads="1"/>
          </p:cNvPicPr>
          <p:nvPr/>
        </p:nvPicPr>
        <p:blipFill>
          <a:blip r:embed="rId4"/>
          <a:srcRect/>
          <a:stretch>
            <a:fillRect/>
          </a:stretch>
        </p:blipFill>
        <p:spPr bwMode="auto">
          <a:xfrm>
            <a:off x="980530" y="4587083"/>
            <a:ext cx="10371137" cy="1333500"/>
          </a:xfrm>
          <a:prstGeom prst="rect">
            <a:avLst/>
          </a:prstGeom>
          <a:noFill/>
          <a:ln>
            <a:noFill/>
          </a:ln>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45765"/>
                                        </p:tgtEl>
                                        <p:attrNameLst>
                                          <p:attrName>style.visibility</p:attrName>
                                        </p:attrNameLst>
                                      </p:cBhvr>
                                      <p:to>
                                        <p:strVal val="visible"/>
                                      </p:to>
                                    </p:set>
                                    <p:animEffect transition="in" filter="wipe(up)">
                                      <p:cBhvr>
                                        <p:cTn id="7" dur="500"/>
                                        <p:tgtEl>
                                          <p:spTgt spid="314576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49023"/>
                                        </p:tgtEl>
                                        <p:attrNameLst>
                                          <p:attrName>style.visibility</p:attrName>
                                        </p:attrNameLst>
                                      </p:cBhvr>
                                      <p:to>
                                        <p:strVal val="visible"/>
                                      </p:to>
                                    </p:set>
                                  </p:childTnLst>
                                </p:cTn>
                              </p:par>
                              <p:par>
                                <p:cTn id="11" presetID="35" presetClass="path" presetSubtype="0" accel="50000" decel="50000" fill="hold" grpId="1" nodeType="withEffect">
                                  <p:stCondLst>
                                    <p:cond delay="0"/>
                                  </p:stCondLst>
                                  <p:childTnLst>
                                    <p:animMotion origin="layout" path="M -3.56836E-6 -3.7037E-7 L 0.36686 0.15278 " pathEditMode="relative" rAng="0" ptsTypes="AA">
                                      <p:cBhvr>
                                        <p:cTn id="12" dur="500" spd="-99900" fill="hold"/>
                                        <p:tgtEl>
                                          <p:spTgt spid="1049023"/>
                                        </p:tgtEl>
                                        <p:attrNameLst>
                                          <p:attrName>ppt_x</p:attrName>
                                          <p:attrName>ppt_y</p:attrName>
                                        </p:attrNameLst>
                                      </p:cBhvr>
                                      <p:rCtr x="18343" y="7639"/>
                                    </p:animMotion>
                                  </p:childTnLst>
                                </p:cTn>
                              </p:par>
                              <p:par>
                                <p:cTn id="13" presetID="1" presetClass="entr" presetSubtype="0" fill="hold" grpId="0" nodeType="withEffect">
                                  <p:stCondLst>
                                    <p:cond delay="0"/>
                                  </p:stCondLst>
                                  <p:childTnLst>
                                    <p:set>
                                      <p:cBhvr>
                                        <p:cTn id="14" dur="1" fill="hold">
                                          <p:stCondLst>
                                            <p:cond delay="0"/>
                                          </p:stCondLst>
                                        </p:cTn>
                                        <p:tgtEl>
                                          <p:spTgt spid="1049024"/>
                                        </p:tgtEl>
                                        <p:attrNameLst>
                                          <p:attrName>style.visibility</p:attrName>
                                        </p:attrNameLst>
                                      </p:cBhvr>
                                      <p:to>
                                        <p:strVal val="visible"/>
                                      </p:to>
                                    </p:set>
                                  </p:childTnLst>
                                </p:cTn>
                              </p:par>
                              <p:par>
                                <p:cTn id="15" presetID="35" presetClass="path" presetSubtype="0" accel="50000" decel="50000" fill="hold" grpId="1" nodeType="withEffect">
                                  <p:stCondLst>
                                    <p:cond delay="0"/>
                                  </p:stCondLst>
                                  <p:childTnLst>
                                    <p:animMotion origin="layout" path="M 7.85742E-7 -3.33333E-6 L -0.39495 -0.11018 " pathEditMode="relative" rAng="0" ptsTypes="AA">
                                      <p:cBhvr>
                                        <p:cTn id="16" dur="500" spd="-99900" fill="hold"/>
                                        <p:tgtEl>
                                          <p:spTgt spid="1049024"/>
                                        </p:tgtEl>
                                        <p:attrNameLst>
                                          <p:attrName>ppt_x</p:attrName>
                                          <p:attrName>ppt_y</p:attrName>
                                        </p:attrNameLst>
                                      </p:cBhvr>
                                      <p:rCtr x="-19748" y="-55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23" grpId="0" animBg="1"/>
      <p:bldP spid="1049023" grpId="1" animBg="1"/>
      <p:bldP spid="1049024" grpId="0" animBg="1"/>
      <p:bldP spid="1049024"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28" name="矩形 60"/>
          <p:cNvSpPr/>
          <p:nvPr/>
        </p:nvSpPr>
        <p:spPr>
          <a:xfrm>
            <a:off x="596729" y="15925"/>
            <a:ext cx="12262022" cy="586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9029" name="矩形 24"/>
          <p:cNvSpPr/>
          <p:nvPr/>
        </p:nvSpPr>
        <p:spPr>
          <a:xfrm>
            <a:off x="354" y="5341"/>
            <a:ext cx="594348"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9030" name="文本框 25"/>
          <p:cNvSpPr txBox="1"/>
          <p:nvPr/>
        </p:nvSpPr>
        <p:spPr>
          <a:xfrm>
            <a:off x="609668" y="124584"/>
            <a:ext cx="2243515" cy="373279"/>
          </a:xfrm>
          <a:prstGeom prst="rect">
            <a:avLst/>
          </a:prstGeom>
          <a:noFill/>
        </p:spPr>
        <p:txBody>
          <a:bodyPr wrap="none" lIns="0" tIns="0" rIns="0" bIns="0" rtlCol="0">
            <a:spAutoFit/>
          </a:bodyPr>
          <a:lstStyle/>
          <a:p>
            <a:pPr defTabSz="963930"/>
            <a:r>
              <a:rPr lang="en-US" altLang="zh-CN" sz="2400" b="1" dirty="0">
                <a:solidFill>
                  <a:schemeClr val="accent2"/>
                </a:solidFill>
                <a:latin typeface="微软雅黑" panose="020B0503020204020204" pitchFamily="34" charset="-122"/>
                <a:ea typeface="微软雅黑" panose="020B0503020204020204" pitchFamily="34" charset="-122"/>
                <a:cs typeface="+mn-ea"/>
                <a:sym typeface="+mn-lt"/>
              </a:rPr>
              <a:t>3  </a:t>
            </a:r>
            <a:r>
              <a:rPr lang="zh-CN" altLang="en-US" sz="2400" b="1" dirty="0">
                <a:solidFill>
                  <a:schemeClr val="accent2"/>
                </a:solidFill>
                <a:latin typeface="微软雅黑" panose="020B0503020204020204" pitchFamily="34" charset="-122"/>
                <a:ea typeface="微软雅黑" panose="020B0503020204020204" pitchFamily="34" charset="-122"/>
                <a:cs typeface="+mn-ea"/>
                <a:sym typeface="+mn-lt"/>
              </a:rPr>
              <a:t>标准主要内容</a:t>
            </a:r>
          </a:p>
        </p:txBody>
      </p:sp>
      <p:sp>
        <p:nvSpPr>
          <p:cNvPr id="1049031" name="文本框 25"/>
          <p:cNvSpPr txBox="1"/>
          <p:nvPr/>
        </p:nvSpPr>
        <p:spPr>
          <a:xfrm>
            <a:off x="131235" y="943521"/>
            <a:ext cx="369332" cy="4905051"/>
          </a:xfrm>
          <a:prstGeom prst="rect">
            <a:avLst/>
          </a:prstGeom>
          <a:noFill/>
        </p:spPr>
        <p:txBody>
          <a:bodyPr vert="eaVert" wrap="square" lIns="0" tIns="0" rIns="0" bIns="0" rtlCol="0">
            <a:spAutoFit/>
          </a:bodyPr>
          <a:lstStyle/>
          <a:p>
            <a:pPr defTabSz="963930"/>
            <a:r>
              <a:rPr lang="zh-CN" altLang="en-US" sz="2400" dirty="0">
                <a:solidFill>
                  <a:schemeClr val="accent2"/>
                </a:solidFill>
                <a:latin typeface="微软雅黑" panose="020B0503020204020204" pitchFamily="34" charset="-122"/>
                <a:ea typeface="微软雅黑" panose="020B0503020204020204" pitchFamily="34" charset="-122"/>
                <a:cs typeface="+mn-ea"/>
                <a:sym typeface="+mn-lt"/>
              </a:rPr>
              <a:t>排污许可证执行报告编制内容</a:t>
            </a:r>
          </a:p>
        </p:txBody>
      </p:sp>
      <p:cxnSp>
        <p:nvCxnSpPr>
          <p:cNvPr id="3145766" name="Straight Connector 59"/>
          <p:cNvCxnSpPr>
            <a:cxnSpLocks/>
          </p:cNvCxnSpPr>
          <p:nvPr/>
        </p:nvCxnSpPr>
        <p:spPr>
          <a:xfrm flipV="1">
            <a:off x="596727" y="591991"/>
            <a:ext cx="0" cy="4483417"/>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1049032" name="文本框 13"/>
          <p:cNvSpPr txBox="1">
            <a:spLocks noChangeArrowheads="1"/>
          </p:cNvSpPr>
          <p:nvPr/>
        </p:nvSpPr>
        <p:spPr bwMode="auto">
          <a:xfrm>
            <a:off x="2972993" y="663997"/>
            <a:ext cx="6418186" cy="553998"/>
          </a:xfrm>
          <a:prstGeom prst="rect">
            <a:avLst/>
          </a:prstGeom>
          <a:noFill/>
          <a:ln>
            <a:noFill/>
          </a:ln>
        </p:spPr>
        <p:txBody>
          <a:bodyPr wrap="squar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表 </a:t>
            </a:r>
            <a:r>
              <a:rPr lang="en-US" altLang="zh-CN" sz="2000" dirty="0">
                <a:solidFill>
                  <a:schemeClr val="accent1"/>
                </a:solidFill>
                <a:latin typeface="+mn-ea"/>
                <a:ea typeface="+mn-ea"/>
                <a:sym typeface="Arial" panose="020B0604020202020204" pitchFamily="34" charset="0"/>
              </a:rPr>
              <a:t>F.10</a:t>
            </a:r>
            <a:r>
              <a:rPr lang="en-US" altLang="zh-CN"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   </a:t>
            </a:r>
            <a:r>
              <a:rPr lang="zh-CN" altLang="en-US"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特殊时段有组织废气污染物监测数据统计表</a:t>
            </a:r>
          </a:p>
        </p:txBody>
      </p:sp>
      <p:sp>
        <p:nvSpPr>
          <p:cNvPr id="1049033" name="文本框 13"/>
          <p:cNvSpPr txBox="1">
            <a:spLocks noChangeArrowheads="1"/>
          </p:cNvSpPr>
          <p:nvPr/>
        </p:nvSpPr>
        <p:spPr bwMode="auto">
          <a:xfrm>
            <a:off x="2603479" y="4341352"/>
            <a:ext cx="6787700" cy="553998"/>
          </a:xfrm>
          <a:prstGeom prst="rect">
            <a:avLst/>
          </a:prstGeom>
          <a:noFill/>
          <a:ln>
            <a:noFill/>
          </a:ln>
        </p:spPr>
        <p:txBody>
          <a:bodyPr wrap="squar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表 </a:t>
            </a:r>
            <a:r>
              <a:rPr lang="en-US" altLang="zh-CN" sz="2000" dirty="0">
                <a:solidFill>
                  <a:schemeClr val="accent1"/>
                </a:solidFill>
                <a:latin typeface="+mn-ea"/>
                <a:ea typeface="+mn-ea"/>
                <a:sym typeface="Arial" panose="020B0604020202020204" pitchFamily="34" charset="0"/>
              </a:rPr>
              <a:t>F.11</a:t>
            </a:r>
            <a:r>
              <a:rPr lang="en-US" altLang="zh-CN"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   </a:t>
            </a:r>
            <a:r>
              <a:rPr lang="zh-CN" altLang="en-US"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台账管理情况表</a:t>
            </a:r>
          </a:p>
        </p:txBody>
      </p:sp>
      <p:sp>
        <p:nvSpPr>
          <p:cNvPr id="1049034" name="文本框 13"/>
          <p:cNvSpPr txBox="1">
            <a:spLocks noChangeArrowheads="1"/>
          </p:cNvSpPr>
          <p:nvPr/>
        </p:nvSpPr>
        <p:spPr bwMode="auto">
          <a:xfrm>
            <a:off x="1595612" y="3067254"/>
            <a:ext cx="8434163" cy="930998"/>
          </a:xfrm>
          <a:prstGeom prst="rect">
            <a:avLst/>
          </a:prstGeom>
          <a:noFill/>
          <a:ln>
            <a:noFill/>
          </a:ln>
        </p:spPr>
        <p:txBody>
          <a:bodyPr wrap="squar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12700">
              <a:spcBef>
                <a:spcPts val="95"/>
              </a:spcBef>
            </a:pP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a:t>
            </a:r>
            <a:r>
              <a:rPr lang="en-US" altLang="zh-CN" spc="-5" dirty="0">
                <a:solidFill>
                  <a:schemeClr val="accent1"/>
                </a:solidFill>
                <a:latin typeface="微软雅黑" panose="020B0503020204020204" pitchFamily="34" charset="-122"/>
                <a:ea typeface="微软雅黑" panose="020B0503020204020204" pitchFamily="34" charset="-122"/>
                <a:cs typeface="Noto Sans CJK JP Regular"/>
              </a:rPr>
              <a:t>1</a:t>
            </a: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）若采用手工监测，有效监测数据数量为报告周期内的监测次数。</a:t>
            </a:r>
          </a:p>
          <a:p>
            <a:pPr marL="12700">
              <a:spcBef>
                <a:spcPts val="95"/>
              </a:spcBef>
            </a:pP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a:t>
            </a:r>
            <a:r>
              <a:rPr lang="en-US" altLang="zh-CN" spc="-5" dirty="0">
                <a:solidFill>
                  <a:schemeClr val="accent1"/>
                </a:solidFill>
                <a:latin typeface="微软雅黑" panose="020B0503020204020204" pitchFamily="34" charset="-122"/>
                <a:ea typeface="微软雅黑" panose="020B0503020204020204" pitchFamily="34" charset="-122"/>
                <a:cs typeface="Noto Sans CJK JP Regular"/>
              </a:rPr>
              <a:t>2</a:t>
            </a: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）若采用自动和手工联合监测，有效监测数据数量为两者有效数据数量的总和。</a:t>
            </a:r>
          </a:p>
          <a:p>
            <a:pPr marL="12700">
              <a:spcBef>
                <a:spcPts val="95"/>
              </a:spcBef>
            </a:pP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a:t>
            </a:r>
            <a:r>
              <a:rPr lang="en-US" altLang="zh-CN" spc="-5" dirty="0">
                <a:solidFill>
                  <a:schemeClr val="accent1"/>
                </a:solidFill>
                <a:latin typeface="微软雅黑" panose="020B0503020204020204" pitchFamily="34" charset="-122"/>
                <a:ea typeface="微软雅黑" panose="020B0503020204020204" pitchFamily="34" charset="-122"/>
                <a:cs typeface="Noto Sans CJK JP Regular"/>
              </a:rPr>
              <a:t>3</a:t>
            </a: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）超标率是指超标的监测数据个数占总有效监测数据个数的比例。</a:t>
            </a:r>
          </a:p>
          <a:p>
            <a:pPr marL="12700">
              <a:spcBef>
                <a:spcPts val="95"/>
              </a:spcBef>
            </a:pP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a:t>
            </a:r>
            <a:r>
              <a:rPr lang="en-US" altLang="zh-CN" spc="-5" dirty="0">
                <a:solidFill>
                  <a:schemeClr val="accent1"/>
                </a:solidFill>
                <a:latin typeface="微软雅黑" panose="020B0503020204020204" pitchFamily="34" charset="-122"/>
                <a:ea typeface="微软雅黑" panose="020B0503020204020204" pitchFamily="34" charset="-122"/>
                <a:cs typeface="Noto Sans CJK JP Regular"/>
              </a:rPr>
              <a:t>4</a:t>
            </a:r>
            <a:r>
              <a:rPr lang="zh-CN" altLang="en-US" spc="-5" dirty="0">
                <a:solidFill>
                  <a:schemeClr val="accent1"/>
                </a:solidFill>
                <a:latin typeface="微软雅黑" panose="020B0503020204020204" pitchFamily="34" charset="-122"/>
                <a:ea typeface="微软雅黑" panose="020B0503020204020204" pitchFamily="34" charset="-122"/>
                <a:cs typeface="Noto Sans CJK JP Regular"/>
              </a:rPr>
              <a:t>）监测要求等与排污许可证不一致的，或超标原因等可在“备注”中进行说明。</a:t>
            </a:r>
          </a:p>
        </p:txBody>
      </p:sp>
      <p:sp>
        <p:nvSpPr>
          <p:cNvPr id="1049035" name="Freeform 12"/>
          <p:cNvSpPr/>
          <p:nvPr/>
        </p:nvSpPr>
        <p:spPr bwMode="auto">
          <a:xfrm>
            <a:off x="1460823" y="2954648"/>
            <a:ext cx="269578" cy="265112"/>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gradFill>
            <a:gsLst>
              <a:gs pos="0">
                <a:schemeClr val="accent1"/>
              </a:gs>
              <a:gs pos="100000">
                <a:srgbClr val="2F5EB0"/>
              </a:gs>
            </a:gsLst>
            <a:lin ang="13800000" scaled="0"/>
          </a:gradFill>
          <a:ln>
            <a:noFill/>
          </a:ln>
        </p:spPr>
        <p:txBody>
          <a:bodyPr lIns="91415" tIns="45707" rIns="91415" bIns="45707"/>
          <a:lstStyle/>
          <a:p>
            <a:endParaRPr lang="zh-CN" altLang="en-US" dirty="0">
              <a:solidFill>
                <a:schemeClr val="tx1">
                  <a:lumMod val="50000"/>
                  <a:lumOff val="50000"/>
                </a:schemeClr>
              </a:solidFill>
              <a:latin typeface="Broadway" panose="04040905080B02020502" pitchFamily="82" charset="0"/>
            </a:endParaRPr>
          </a:p>
        </p:txBody>
      </p:sp>
      <p:sp>
        <p:nvSpPr>
          <p:cNvPr id="1049036" name="Freeform 12"/>
          <p:cNvSpPr/>
          <p:nvPr/>
        </p:nvSpPr>
        <p:spPr bwMode="auto">
          <a:xfrm flipH="1" flipV="1">
            <a:off x="8085559" y="3834209"/>
            <a:ext cx="264319" cy="265113"/>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gradFill>
            <a:gsLst>
              <a:gs pos="0">
                <a:schemeClr val="accent1"/>
              </a:gs>
              <a:gs pos="100000">
                <a:srgbClr val="2F5EB0"/>
              </a:gs>
            </a:gsLst>
            <a:lin ang="13800000" scaled="0"/>
          </a:gradFill>
          <a:ln>
            <a:noFill/>
          </a:ln>
        </p:spPr>
        <p:txBody>
          <a:bodyPr lIns="91415" tIns="45707" rIns="91415" bIns="45707"/>
          <a:lstStyle/>
          <a:p>
            <a:endParaRPr lang="zh-CN" altLang="en-US" dirty="0">
              <a:solidFill>
                <a:schemeClr val="tx1">
                  <a:lumMod val="50000"/>
                  <a:lumOff val="50000"/>
                </a:schemeClr>
              </a:solidFill>
              <a:latin typeface="Broadway" panose="04040905080B02020502" pitchFamily="82" charset="0"/>
            </a:endParaRPr>
          </a:p>
        </p:txBody>
      </p:sp>
      <p:pic>
        <p:nvPicPr>
          <p:cNvPr id="2097175" name="Picture 2"/>
          <p:cNvPicPr>
            <a:picLocks noChangeAspect="1" noChangeArrowheads="1"/>
          </p:cNvPicPr>
          <p:nvPr/>
        </p:nvPicPr>
        <p:blipFill>
          <a:blip r:embed="rId3"/>
          <a:srcRect/>
          <a:stretch>
            <a:fillRect/>
          </a:stretch>
        </p:blipFill>
        <p:spPr bwMode="auto">
          <a:xfrm>
            <a:off x="1028777" y="1163108"/>
            <a:ext cx="10352087" cy="1704975"/>
          </a:xfrm>
          <a:prstGeom prst="rect">
            <a:avLst/>
          </a:prstGeom>
          <a:noFill/>
          <a:ln>
            <a:noFill/>
          </a:ln>
          <a:effectLst/>
        </p:spPr>
      </p:pic>
      <p:pic>
        <p:nvPicPr>
          <p:cNvPr id="2097176" name="Picture 3"/>
          <p:cNvPicPr>
            <a:picLocks noChangeAspect="1" noChangeArrowheads="1"/>
          </p:cNvPicPr>
          <p:nvPr/>
        </p:nvPicPr>
        <p:blipFill>
          <a:blip r:embed="rId4"/>
          <a:srcRect/>
          <a:stretch>
            <a:fillRect/>
          </a:stretch>
        </p:blipFill>
        <p:spPr bwMode="auto">
          <a:xfrm>
            <a:off x="990677" y="4896074"/>
            <a:ext cx="10390187" cy="885825"/>
          </a:xfrm>
          <a:prstGeom prst="rect">
            <a:avLst/>
          </a:prstGeom>
          <a:noFill/>
          <a:ln>
            <a:noFill/>
          </a:ln>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45766"/>
                                        </p:tgtEl>
                                        <p:attrNameLst>
                                          <p:attrName>style.visibility</p:attrName>
                                        </p:attrNameLst>
                                      </p:cBhvr>
                                      <p:to>
                                        <p:strVal val="visible"/>
                                      </p:to>
                                    </p:set>
                                    <p:animEffect transition="in" filter="wipe(up)">
                                      <p:cBhvr>
                                        <p:cTn id="7" dur="500"/>
                                        <p:tgtEl>
                                          <p:spTgt spid="314576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49035"/>
                                        </p:tgtEl>
                                        <p:attrNameLst>
                                          <p:attrName>style.visibility</p:attrName>
                                        </p:attrNameLst>
                                      </p:cBhvr>
                                      <p:to>
                                        <p:strVal val="visible"/>
                                      </p:to>
                                    </p:set>
                                  </p:childTnLst>
                                </p:cTn>
                              </p:par>
                              <p:par>
                                <p:cTn id="11" presetID="35" presetClass="path" presetSubtype="0" accel="50000" decel="50000" fill="hold" grpId="1" nodeType="withEffect">
                                  <p:stCondLst>
                                    <p:cond delay="0"/>
                                  </p:stCondLst>
                                  <p:childTnLst>
                                    <p:animMotion origin="layout" path="M -3.56836E-6 -3.7037E-7 L 0.36686 0.15278 " pathEditMode="relative" rAng="0" ptsTypes="AA">
                                      <p:cBhvr>
                                        <p:cTn id="12" dur="500" spd="-99900" fill="hold"/>
                                        <p:tgtEl>
                                          <p:spTgt spid="1049035"/>
                                        </p:tgtEl>
                                        <p:attrNameLst>
                                          <p:attrName>ppt_x</p:attrName>
                                          <p:attrName>ppt_y</p:attrName>
                                        </p:attrNameLst>
                                      </p:cBhvr>
                                      <p:rCtr x="18343" y="7639"/>
                                    </p:animMotion>
                                  </p:childTnLst>
                                </p:cTn>
                              </p:par>
                              <p:par>
                                <p:cTn id="13" presetID="1" presetClass="entr" presetSubtype="0" fill="hold" grpId="0" nodeType="withEffect">
                                  <p:stCondLst>
                                    <p:cond delay="0"/>
                                  </p:stCondLst>
                                  <p:childTnLst>
                                    <p:set>
                                      <p:cBhvr>
                                        <p:cTn id="14" dur="1" fill="hold">
                                          <p:stCondLst>
                                            <p:cond delay="0"/>
                                          </p:stCondLst>
                                        </p:cTn>
                                        <p:tgtEl>
                                          <p:spTgt spid="1049036"/>
                                        </p:tgtEl>
                                        <p:attrNameLst>
                                          <p:attrName>style.visibility</p:attrName>
                                        </p:attrNameLst>
                                      </p:cBhvr>
                                      <p:to>
                                        <p:strVal val="visible"/>
                                      </p:to>
                                    </p:set>
                                  </p:childTnLst>
                                </p:cTn>
                              </p:par>
                              <p:par>
                                <p:cTn id="15" presetID="35" presetClass="path" presetSubtype="0" accel="50000" decel="50000" fill="hold" grpId="1" nodeType="withEffect">
                                  <p:stCondLst>
                                    <p:cond delay="0"/>
                                  </p:stCondLst>
                                  <p:childTnLst>
                                    <p:animMotion origin="layout" path="M 7.85742E-7 -3.33333E-6 L -0.39495 -0.11018 " pathEditMode="relative" rAng="0" ptsTypes="AA">
                                      <p:cBhvr>
                                        <p:cTn id="16" dur="500" spd="-99900" fill="hold"/>
                                        <p:tgtEl>
                                          <p:spTgt spid="1049036"/>
                                        </p:tgtEl>
                                        <p:attrNameLst>
                                          <p:attrName>ppt_x</p:attrName>
                                          <p:attrName>ppt_y</p:attrName>
                                        </p:attrNameLst>
                                      </p:cBhvr>
                                      <p:rCtr x="-19748" y="-55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35" grpId="0" animBg="1"/>
      <p:bldP spid="1049035" grpId="1" animBg="1"/>
      <p:bldP spid="1049036" grpId="0" animBg="1"/>
      <p:bldP spid="1049036"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40" name="矩形 60"/>
          <p:cNvSpPr/>
          <p:nvPr/>
        </p:nvSpPr>
        <p:spPr>
          <a:xfrm>
            <a:off x="596729" y="15925"/>
            <a:ext cx="12262022" cy="586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9041" name="矩形 24"/>
          <p:cNvSpPr/>
          <p:nvPr/>
        </p:nvSpPr>
        <p:spPr>
          <a:xfrm>
            <a:off x="354" y="5341"/>
            <a:ext cx="594348"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9042" name="文本框 25"/>
          <p:cNvSpPr txBox="1"/>
          <p:nvPr/>
        </p:nvSpPr>
        <p:spPr>
          <a:xfrm>
            <a:off x="609668" y="124584"/>
            <a:ext cx="2243515" cy="373279"/>
          </a:xfrm>
          <a:prstGeom prst="rect">
            <a:avLst/>
          </a:prstGeom>
          <a:noFill/>
        </p:spPr>
        <p:txBody>
          <a:bodyPr wrap="none" lIns="0" tIns="0" rIns="0" bIns="0" rtlCol="0">
            <a:spAutoFit/>
          </a:bodyPr>
          <a:lstStyle/>
          <a:p>
            <a:pPr defTabSz="963930"/>
            <a:r>
              <a:rPr lang="en-US" altLang="zh-CN" sz="2400" b="1" dirty="0">
                <a:solidFill>
                  <a:schemeClr val="accent2"/>
                </a:solidFill>
                <a:latin typeface="微软雅黑" panose="020B0503020204020204" pitchFamily="34" charset="-122"/>
                <a:ea typeface="微软雅黑" panose="020B0503020204020204" pitchFamily="34" charset="-122"/>
                <a:cs typeface="+mn-ea"/>
                <a:sym typeface="+mn-lt"/>
              </a:rPr>
              <a:t>3  </a:t>
            </a:r>
            <a:r>
              <a:rPr lang="zh-CN" altLang="en-US" sz="2400" b="1" dirty="0">
                <a:solidFill>
                  <a:schemeClr val="accent2"/>
                </a:solidFill>
                <a:latin typeface="微软雅黑" panose="020B0503020204020204" pitchFamily="34" charset="-122"/>
                <a:ea typeface="微软雅黑" panose="020B0503020204020204" pitchFamily="34" charset="-122"/>
                <a:cs typeface="+mn-ea"/>
                <a:sym typeface="+mn-lt"/>
              </a:rPr>
              <a:t>标准主要内容</a:t>
            </a:r>
          </a:p>
        </p:txBody>
      </p:sp>
      <p:sp>
        <p:nvSpPr>
          <p:cNvPr id="1049043" name="文本框 25"/>
          <p:cNvSpPr txBox="1"/>
          <p:nvPr/>
        </p:nvSpPr>
        <p:spPr>
          <a:xfrm>
            <a:off x="131235" y="943521"/>
            <a:ext cx="369332" cy="4905051"/>
          </a:xfrm>
          <a:prstGeom prst="rect">
            <a:avLst/>
          </a:prstGeom>
          <a:noFill/>
        </p:spPr>
        <p:txBody>
          <a:bodyPr vert="eaVert" wrap="square" lIns="0" tIns="0" rIns="0" bIns="0" rtlCol="0">
            <a:spAutoFit/>
          </a:bodyPr>
          <a:lstStyle/>
          <a:p>
            <a:pPr defTabSz="963930"/>
            <a:r>
              <a:rPr lang="zh-CN" altLang="en-US" sz="2400" dirty="0">
                <a:solidFill>
                  <a:schemeClr val="accent2"/>
                </a:solidFill>
                <a:latin typeface="微软雅黑" panose="020B0503020204020204" pitchFamily="34" charset="-122"/>
                <a:ea typeface="微软雅黑" panose="020B0503020204020204" pitchFamily="34" charset="-122"/>
                <a:cs typeface="+mn-ea"/>
                <a:sym typeface="+mn-lt"/>
              </a:rPr>
              <a:t>排污许可证执行报告编制内容</a:t>
            </a:r>
          </a:p>
        </p:txBody>
      </p:sp>
      <p:cxnSp>
        <p:nvCxnSpPr>
          <p:cNvPr id="3145767" name="Straight Connector 59"/>
          <p:cNvCxnSpPr>
            <a:cxnSpLocks/>
          </p:cNvCxnSpPr>
          <p:nvPr/>
        </p:nvCxnSpPr>
        <p:spPr>
          <a:xfrm flipV="1">
            <a:off x="596727" y="591991"/>
            <a:ext cx="0" cy="4483417"/>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1049044" name="文本框 13"/>
          <p:cNvSpPr txBox="1">
            <a:spLocks noChangeArrowheads="1"/>
          </p:cNvSpPr>
          <p:nvPr/>
        </p:nvSpPr>
        <p:spPr bwMode="auto">
          <a:xfrm>
            <a:off x="2972991" y="663997"/>
            <a:ext cx="6264696" cy="553998"/>
          </a:xfrm>
          <a:prstGeom prst="rect">
            <a:avLst/>
          </a:prstGeom>
          <a:noFill/>
          <a:ln>
            <a:noFill/>
          </a:ln>
        </p:spPr>
        <p:txBody>
          <a:bodyPr wrap="squar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表 </a:t>
            </a:r>
            <a:r>
              <a:rPr lang="en-US" altLang="zh-CN" sz="2000" dirty="0">
                <a:solidFill>
                  <a:schemeClr val="accent1"/>
                </a:solidFill>
                <a:latin typeface="+mn-ea"/>
                <a:ea typeface="+mn-ea"/>
                <a:sym typeface="Arial" panose="020B0604020202020204" pitchFamily="34" charset="0"/>
              </a:rPr>
              <a:t>F.12</a:t>
            </a:r>
            <a:r>
              <a:rPr lang="en-US" altLang="zh-CN"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   </a:t>
            </a:r>
            <a:r>
              <a:rPr lang="zh-CN" altLang="en-US"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废气污染物实际排放量报表（</a:t>
            </a:r>
            <a:r>
              <a:rPr lang="zh-CN" altLang="en-US" sz="2000" b="1" dirty="0">
                <a:solidFill>
                  <a:srgbClr val="FF0000"/>
                </a:solidFill>
                <a:latin typeface="Agency FB" panose="020B0503020202020204" pitchFamily="34" charset="0"/>
                <a:ea typeface="微软雅黑" panose="020B0503020204020204" pitchFamily="34" charset="-122"/>
                <a:sym typeface="Arial" panose="020B0604020202020204" pitchFamily="34" charset="0"/>
              </a:rPr>
              <a:t>季度报告</a:t>
            </a:r>
            <a:r>
              <a:rPr lang="zh-CN" altLang="en-US"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a:t>
            </a:r>
          </a:p>
        </p:txBody>
      </p:sp>
      <p:sp>
        <p:nvSpPr>
          <p:cNvPr id="1049045" name="Freeform 12"/>
          <p:cNvSpPr/>
          <p:nvPr/>
        </p:nvSpPr>
        <p:spPr bwMode="auto">
          <a:xfrm>
            <a:off x="1326034" y="6424533"/>
            <a:ext cx="269578" cy="265112"/>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gradFill>
            <a:gsLst>
              <a:gs pos="0">
                <a:schemeClr val="accent1"/>
              </a:gs>
              <a:gs pos="100000">
                <a:srgbClr val="2F5EB0"/>
              </a:gs>
            </a:gsLst>
            <a:lin ang="13800000" scaled="0"/>
          </a:gradFill>
          <a:ln>
            <a:noFill/>
          </a:ln>
        </p:spPr>
        <p:txBody>
          <a:bodyPr lIns="91415" tIns="45707" rIns="91415" bIns="45707"/>
          <a:lstStyle/>
          <a:p>
            <a:endParaRPr lang="zh-CN" altLang="en-US" dirty="0">
              <a:solidFill>
                <a:schemeClr val="tx1">
                  <a:lumMod val="50000"/>
                  <a:lumOff val="50000"/>
                </a:schemeClr>
              </a:solidFill>
              <a:latin typeface="Broadway" panose="04040905080B02020502" pitchFamily="82" charset="0"/>
            </a:endParaRPr>
          </a:p>
        </p:txBody>
      </p:sp>
      <p:sp>
        <p:nvSpPr>
          <p:cNvPr id="1049046" name="Freeform 12"/>
          <p:cNvSpPr/>
          <p:nvPr/>
        </p:nvSpPr>
        <p:spPr bwMode="auto">
          <a:xfrm flipH="1" flipV="1">
            <a:off x="7927665" y="6951612"/>
            <a:ext cx="264319" cy="265113"/>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gradFill>
            <a:gsLst>
              <a:gs pos="0">
                <a:schemeClr val="accent1"/>
              </a:gs>
              <a:gs pos="100000">
                <a:srgbClr val="2F5EB0"/>
              </a:gs>
            </a:gsLst>
            <a:lin ang="13800000" scaled="0"/>
          </a:gradFill>
          <a:ln>
            <a:noFill/>
          </a:ln>
        </p:spPr>
        <p:txBody>
          <a:bodyPr lIns="91415" tIns="45707" rIns="91415" bIns="45707"/>
          <a:lstStyle/>
          <a:p>
            <a:endParaRPr lang="zh-CN" altLang="en-US" dirty="0">
              <a:solidFill>
                <a:schemeClr val="tx1">
                  <a:lumMod val="50000"/>
                  <a:lumOff val="50000"/>
                </a:schemeClr>
              </a:solidFill>
              <a:latin typeface="Broadway" panose="04040905080B02020502" pitchFamily="82" charset="0"/>
            </a:endParaRPr>
          </a:p>
        </p:txBody>
      </p:sp>
      <p:pic>
        <p:nvPicPr>
          <p:cNvPr id="2097177" name="Picture 2"/>
          <p:cNvPicPr>
            <a:picLocks noChangeAspect="1" noChangeArrowheads="1"/>
          </p:cNvPicPr>
          <p:nvPr/>
        </p:nvPicPr>
        <p:blipFill>
          <a:blip r:embed="rId3"/>
          <a:srcRect/>
          <a:stretch>
            <a:fillRect/>
          </a:stretch>
        </p:blipFill>
        <p:spPr bwMode="auto">
          <a:xfrm>
            <a:off x="812753" y="1194271"/>
            <a:ext cx="10390187" cy="5086350"/>
          </a:xfrm>
          <a:prstGeom prst="rect">
            <a:avLst/>
          </a:prstGeom>
          <a:noFill/>
          <a:ln>
            <a:noFill/>
          </a:ln>
          <a:effectLst/>
        </p:spPr>
      </p:pic>
      <p:sp>
        <p:nvSpPr>
          <p:cNvPr id="1049047" name="矩形 1"/>
          <p:cNvSpPr/>
          <p:nvPr/>
        </p:nvSpPr>
        <p:spPr>
          <a:xfrm>
            <a:off x="1630452" y="6560949"/>
            <a:ext cx="6429375" cy="523220"/>
          </a:xfrm>
          <a:prstGeom prst="rect">
            <a:avLst/>
          </a:prstGeom>
        </p:spPr>
        <p:txBody>
          <a:bodyPr lIns="91415" tIns="45707" rIns="91415" bIns="45707">
            <a:spAutoFit/>
          </a:bodyPr>
          <a:lstStyle/>
          <a:p>
            <a:r>
              <a:rPr lang="zh-CN" altLang="en-US" sz="1400" spc="-5" dirty="0">
                <a:solidFill>
                  <a:schemeClr val="accent1"/>
                </a:solidFill>
                <a:latin typeface="微软雅黑" panose="020B0503020204020204" pitchFamily="34" charset="-122"/>
                <a:ea typeface="微软雅黑" panose="020B0503020204020204" pitchFamily="34" charset="-122"/>
                <a:cs typeface="Noto Sans CJK JP Regular"/>
              </a:rPr>
              <a:t>其他合计指除主要排放口以外的污染物排放量合计，如一般排放口、无组织排放（如有）</a:t>
            </a:r>
            <a:r>
              <a:rPr lang="zh-CN" altLang="en-US" sz="1400" spc="-5" dirty="0" smtClean="0">
                <a:solidFill>
                  <a:schemeClr val="accent1"/>
                </a:solidFill>
                <a:latin typeface="微软雅黑" panose="020B0503020204020204" pitchFamily="34" charset="-122"/>
                <a:ea typeface="微软雅黑" panose="020B0503020204020204" pitchFamily="34" charset="-122"/>
                <a:cs typeface="Noto Sans CJK JP Regular"/>
              </a:rPr>
              <a:t>、火炬源等其他</a:t>
            </a:r>
            <a:r>
              <a:rPr lang="zh-CN" altLang="en-US" sz="1400" spc="-5" dirty="0">
                <a:solidFill>
                  <a:schemeClr val="accent1"/>
                </a:solidFill>
                <a:latin typeface="微软雅黑" panose="020B0503020204020204" pitchFamily="34" charset="-122"/>
                <a:ea typeface="微软雅黑" panose="020B0503020204020204" pitchFamily="34" charset="-122"/>
                <a:cs typeface="Noto Sans CJK JP Regular"/>
              </a:rPr>
              <a:t>排放情形（如有</a:t>
            </a:r>
            <a:r>
              <a:rPr lang="zh-CN" altLang="en-US" sz="1400" spc="-5" dirty="0" smtClean="0">
                <a:solidFill>
                  <a:schemeClr val="accent1"/>
                </a:solidFill>
                <a:latin typeface="微软雅黑" panose="020B0503020204020204" pitchFamily="34" charset="-122"/>
                <a:ea typeface="微软雅黑" panose="020B0503020204020204" pitchFamily="34" charset="-122"/>
                <a:cs typeface="Noto Sans CJK JP Regular"/>
              </a:rPr>
              <a:t>）。</a:t>
            </a:r>
            <a:endParaRPr lang="zh-CN" altLang="en-US" sz="1400" spc="-5" dirty="0">
              <a:solidFill>
                <a:schemeClr val="accent1"/>
              </a:solidFill>
              <a:latin typeface="微软雅黑" panose="020B0503020204020204" pitchFamily="34" charset="-122"/>
              <a:ea typeface="微软雅黑" panose="020B0503020204020204" pitchFamily="34" charset="-122"/>
              <a:cs typeface="Noto Sans CJK JP Regular"/>
            </a:endParaRPr>
          </a:p>
        </p:txBody>
      </p:sp>
      <p:sp>
        <p:nvSpPr>
          <p:cNvPr id="1049048" name="矩形 15"/>
          <p:cNvSpPr/>
          <p:nvPr/>
        </p:nvSpPr>
        <p:spPr>
          <a:xfrm>
            <a:off x="2828223" y="1168053"/>
            <a:ext cx="792841" cy="2464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endParaRPr lang="zh-CN" altLang="en-US" dirty="0">
              <a:latin typeface="Broadway" panose="04040905080B02020502" pitchFamily="82" charset="0"/>
            </a:endParaRPr>
          </a:p>
        </p:txBody>
      </p:sp>
      <p:sp>
        <p:nvSpPr>
          <p:cNvPr id="1049049" name="矩形 16"/>
          <p:cNvSpPr/>
          <p:nvPr/>
        </p:nvSpPr>
        <p:spPr>
          <a:xfrm>
            <a:off x="4845137" y="1187276"/>
            <a:ext cx="3214688" cy="2272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endParaRPr lang="zh-CN" altLang="en-US" dirty="0">
              <a:latin typeface="Broadway" panose="04040905080B02020502" pitchFamily="82" charset="0"/>
            </a:endParaRPr>
          </a:p>
        </p:txBody>
      </p:sp>
      <p:sp>
        <p:nvSpPr>
          <p:cNvPr id="1049050" name="矩形 20"/>
          <p:cNvSpPr/>
          <p:nvPr/>
        </p:nvSpPr>
        <p:spPr>
          <a:xfrm>
            <a:off x="1460825" y="3754240"/>
            <a:ext cx="792841" cy="3408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endParaRPr lang="zh-CN" altLang="en-US" dirty="0">
              <a:latin typeface="Broadway" panose="04040905080B02020502" pitchFamily="82" charset="0"/>
            </a:endParaRPr>
          </a:p>
        </p:txBody>
      </p:sp>
      <p:sp>
        <p:nvSpPr>
          <p:cNvPr id="1049051" name="矩形 22"/>
          <p:cNvSpPr/>
          <p:nvPr/>
        </p:nvSpPr>
        <p:spPr>
          <a:xfrm>
            <a:off x="11176042" y="1168258"/>
            <a:ext cx="1682708" cy="954081"/>
          </a:xfrm>
          <a:prstGeom prst="rect">
            <a:avLst/>
          </a:prstGeom>
        </p:spPr>
        <p:txBody>
          <a:bodyPr wrap="square" lIns="91415" tIns="45707" rIns="91415" bIns="45707">
            <a:spAutoFit/>
          </a:bodyPr>
          <a:lstStyle/>
          <a:p>
            <a:r>
              <a:rPr lang="zh-CN" altLang="en-US" sz="2800" b="1" spc="-5" dirty="0" smtClean="0">
                <a:solidFill>
                  <a:srgbClr val="FF0000"/>
                </a:solidFill>
                <a:latin typeface="微软雅黑" panose="020B0503020204020204" pitchFamily="34" charset="-122"/>
                <a:ea typeface="微软雅黑" panose="020B0503020204020204" pitchFamily="34" charset="-122"/>
                <a:cs typeface="Noto Sans CJK JP Regular"/>
              </a:rPr>
              <a:t>按月记录按季报告</a:t>
            </a:r>
            <a:endParaRPr lang="zh-CN" altLang="en-US" sz="2800" b="1" spc="-5" dirty="0">
              <a:solidFill>
                <a:srgbClr val="FF0000"/>
              </a:solidFill>
              <a:latin typeface="微软雅黑" panose="020B0503020204020204" pitchFamily="34" charset="-122"/>
              <a:ea typeface="微软雅黑" panose="020B0503020204020204" pitchFamily="34" charset="-122"/>
              <a:cs typeface="Noto Sans CJK JP Regular"/>
            </a:endParaRPr>
          </a:p>
        </p:txBody>
      </p:sp>
      <p:sp>
        <p:nvSpPr>
          <p:cNvPr id="1049052" name="矩形 23"/>
          <p:cNvSpPr/>
          <p:nvPr/>
        </p:nvSpPr>
        <p:spPr>
          <a:xfrm>
            <a:off x="2842435" y="1414539"/>
            <a:ext cx="841354" cy="461639"/>
          </a:xfrm>
          <a:prstGeom prst="rect">
            <a:avLst/>
          </a:prstGeom>
        </p:spPr>
        <p:txBody>
          <a:bodyPr wrap="square" lIns="91415" tIns="45707" rIns="91415" bIns="45707">
            <a:spAutoFit/>
          </a:bodyPr>
          <a:lstStyle/>
          <a:p>
            <a:r>
              <a:rPr lang="en-US" altLang="zh-CN" sz="2400" b="1" spc="-5" dirty="0" smtClean="0">
                <a:solidFill>
                  <a:srgbClr val="FF0000"/>
                </a:solidFill>
                <a:latin typeface="微软雅黑" panose="020B0503020204020204" pitchFamily="34" charset="-122"/>
                <a:ea typeface="微软雅黑" panose="020B0503020204020204" pitchFamily="34" charset="-122"/>
                <a:cs typeface="Noto Sans CJK JP Regular"/>
              </a:rPr>
              <a:t>1</a:t>
            </a:r>
            <a:endParaRPr lang="zh-CN" altLang="en-US" sz="2400" b="1" spc="-5" dirty="0">
              <a:solidFill>
                <a:srgbClr val="FF0000"/>
              </a:solidFill>
              <a:latin typeface="微软雅黑" panose="020B0503020204020204" pitchFamily="34" charset="-122"/>
              <a:ea typeface="微软雅黑" panose="020B0503020204020204" pitchFamily="34" charset="-122"/>
              <a:cs typeface="Noto Sans CJK JP Regular"/>
            </a:endParaRPr>
          </a:p>
        </p:txBody>
      </p:sp>
      <p:sp>
        <p:nvSpPr>
          <p:cNvPr id="1049053" name="矩形 26"/>
          <p:cNvSpPr/>
          <p:nvPr/>
        </p:nvSpPr>
        <p:spPr>
          <a:xfrm>
            <a:off x="2851717" y="1783223"/>
            <a:ext cx="841354" cy="461639"/>
          </a:xfrm>
          <a:prstGeom prst="rect">
            <a:avLst/>
          </a:prstGeom>
        </p:spPr>
        <p:txBody>
          <a:bodyPr wrap="square" lIns="91415" tIns="45707" rIns="91415" bIns="45707">
            <a:spAutoFit/>
          </a:bodyPr>
          <a:lstStyle/>
          <a:p>
            <a:r>
              <a:rPr lang="en-US" altLang="zh-CN" sz="2400" b="1" spc="-5" dirty="0" smtClean="0">
                <a:solidFill>
                  <a:srgbClr val="FF0000"/>
                </a:solidFill>
                <a:latin typeface="微软雅黑" panose="020B0503020204020204" pitchFamily="34" charset="-122"/>
                <a:ea typeface="微软雅黑" panose="020B0503020204020204" pitchFamily="34" charset="-122"/>
                <a:cs typeface="Noto Sans CJK JP Regular"/>
              </a:rPr>
              <a:t>2</a:t>
            </a:r>
            <a:endParaRPr lang="zh-CN" altLang="en-US" sz="2400" b="1" spc="-5" dirty="0">
              <a:solidFill>
                <a:srgbClr val="FF0000"/>
              </a:solidFill>
              <a:latin typeface="微软雅黑" panose="020B0503020204020204" pitchFamily="34" charset="-122"/>
              <a:ea typeface="微软雅黑" panose="020B0503020204020204" pitchFamily="34" charset="-122"/>
              <a:cs typeface="Noto Sans CJK JP Regular"/>
            </a:endParaRPr>
          </a:p>
        </p:txBody>
      </p:sp>
      <p:sp>
        <p:nvSpPr>
          <p:cNvPr id="1049054" name="矩形 27"/>
          <p:cNvSpPr/>
          <p:nvPr/>
        </p:nvSpPr>
        <p:spPr>
          <a:xfrm>
            <a:off x="2853183" y="2166442"/>
            <a:ext cx="841354" cy="461639"/>
          </a:xfrm>
          <a:prstGeom prst="rect">
            <a:avLst/>
          </a:prstGeom>
        </p:spPr>
        <p:txBody>
          <a:bodyPr wrap="square" lIns="91415" tIns="45707" rIns="91415" bIns="45707">
            <a:spAutoFit/>
          </a:bodyPr>
          <a:lstStyle/>
          <a:p>
            <a:r>
              <a:rPr lang="en-US" altLang="zh-CN" sz="2400" b="1" spc="-5" dirty="0" smtClean="0">
                <a:solidFill>
                  <a:srgbClr val="FF0000"/>
                </a:solidFill>
                <a:latin typeface="微软雅黑" panose="020B0503020204020204" pitchFamily="34" charset="-122"/>
                <a:ea typeface="微软雅黑" panose="020B0503020204020204" pitchFamily="34" charset="-122"/>
                <a:cs typeface="Noto Sans CJK JP Regular"/>
              </a:rPr>
              <a:t>3</a:t>
            </a:r>
            <a:endParaRPr lang="zh-CN" altLang="en-US" sz="2400" b="1" spc="-5" dirty="0">
              <a:solidFill>
                <a:srgbClr val="FF0000"/>
              </a:solidFill>
              <a:latin typeface="微软雅黑" panose="020B0503020204020204" pitchFamily="34" charset="-122"/>
              <a:ea typeface="微软雅黑" panose="020B0503020204020204" pitchFamily="34" charset="-122"/>
              <a:cs typeface="Noto Sans CJK JP Regula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45767"/>
                                        </p:tgtEl>
                                        <p:attrNameLst>
                                          <p:attrName>style.visibility</p:attrName>
                                        </p:attrNameLst>
                                      </p:cBhvr>
                                      <p:to>
                                        <p:strVal val="visible"/>
                                      </p:to>
                                    </p:set>
                                    <p:animEffect transition="in" filter="wipe(up)">
                                      <p:cBhvr>
                                        <p:cTn id="7" dur="500"/>
                                        <p:tgtEl>
                                          <p:spTgt spid="314576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49045"/>
                                        </p:tgtEl>
                                        <p:attrNameLst>
                                          <p:attrName>style.visibility</p:attrName>
                                        </p:attrNameLst>
                                      </p:cBhvr>
                                      <p:to>
                                        <p:strVal val="visible"/>
                                      </p:to>
                                    </p:set>
                                  </p:childTnLst>
                                </p:cTn>
                              </p:par>
                              <p:par>
                                <p:cTn id="11" presetID="35" presetClass="path" presetSubtype="0" accel="50000" decel="50000" fill="hold" grpId="1" nodeType="withEffect">
                                  <p:stCondLst>
                                    <p:cond delay="0"/>
                                  </p:stCondLst>
                                  <p:childTnLst>
                                    <p:animMotion origin="layout" path="M -3.56836E-6 -3.7037E-7 L 0.36686 0.15278 " pathEditMode="relative" rAng="0" ptsTypes="AA">
                                      <p:cBhvr>
                                        <p:cTn id="12" dur="500" spd="-99900" fill="hold"/>
                                        <p:tgtEl>
                                          <p:spTgt spid="1049045"/>
                                        </p:tgtEl>
                                        <p:attrNameLst>
                                          <p:attrName>ppt_x</p:attrName>
                                          <p:attrName>ppt_y</p:attrName>
                                        </p:attrNameLst>
                                      </p:cBhvr>
                                      <p:rCtr x="18343" y="7639"/>
                                    </p:animMotion>
                                  </p:childTnLst>
                                </p:cTn>
                              </p:par>
                              <p:par>
                                <p:cTn id="13" presetID="1" presetClass="entr" presetSubtype="0" fill="hold" grpId="0" nodeType="withEffect">
                                  <p:stCondLst>
                                    <p:cond delay="0"/>
                                  </p:stCondLst>
                                  <p:childTnLst>
                                    <p:set>
                                      <p:cBhvr>
                                        <p:cTn id="14" dur="1" fill="hold">
                                          <p:stCondLst>
                                            <p:cond delay="0"/>
                                          </p:stCondLst>
                                        </p:cTn>
                                        <p:tgtEl>
                                          <p:spTgt spid="1049046"/>
                                        </p:tgtEl>
                                        <p:attrNameLst>
                                          <p:attrName>style.visibility</p:attrName>
                                        </p:attrNameLst>
                                      </p:cBhvr>
                                      <p:to>
                                        <p:strVal val="visible"/>
                                      </p:to>
                                    </p:set>
                                  </p:childTnLst>
                                </p:cTn>
                              </p:par>
                              <p:par>
                                <p:cTn id="15" presetID="35" presetClass="path" presetSubtype="0" accel="50000" decel="50000" fill="hold" grpId="1" nodeType="withEffect">
                                  <p:stCondLst>
                                    <p:cond delay="0"/>
                                  </p:stCondLst>
                                  <p:childTnLst>
                                    <p:animMotion origin="layout" path="M 7.85742E-7 -3.33333E-6 L -0.39495 -0.11018 " pathEditMode="relative" rAng="0" ptsTypes="AA">
                                      <p:cBhvr>
                                        <p:cTn id="16" dur="500" spd="-99900" fill="hold"/>
                                        <p:tgtEl>
                                          <p:spTgt spid="1049046"/>
                                        </p:tgtEl>
                                        <p:attrNameLst>
                                          <p:attrName>ppt_x</p:attrName>
                                          <p:attrName>ppt_y</p:attrName>
                                        </p:attrNameLst>
                                      </p:cBhvr>
                                      <p:rCtr x="-19748" y="-55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45" grpId="0" animBg="1"/>
      <p:bldP spid="1049045" grpId="1" animBg="1"/>
      <p:bldP spid="1049046" grpId="0" animBg="1"/>
      <p:bldP spid="1049046"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58" name="矩形 60"/>
          <p:cNvSpPr/>
          <p:nvPr/>
        </p:nvSpPr>
        <p:spPr>
          <a:xfrm>
            <a:off x="596729" y="15925"/>
            <a:ext cx="12262022" cy="586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9059" name="矩形 24"/>
          <p:cNvSpPr/>
          <p:nvPr/>
        </p:nvSpPr>
        <p:spPr>
          <a:xfrm>
            <a:off x="354" y="5341"/>
            <a:ext cx="594348"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9060" name="文本框 25"/>
          <p:cNvSpPr txBox="1"/>
          <p:nvPr/>
        </p:nvSpPr>
        <p:spPr>
          <a:xfrm>
            <a:off x="609668" y="124584"/>
            <a:ext cx="2243515" cy="373279"/>
          </a:xfrm>
          <a:prstGeom prst="rect">
            <a:avLst/>
          </a:prstGeom>
          <a:noFill/>
        </p:spPr>
        <p:txBody>
          <a:bodyPr wrap="none" lIns="0" tIns="0" rIns="0" bIns="0" rtlCol="0">
            <a:spAutoFit/>
          </a:bodyPr>
          <a:lstStyle/>
          <a:p>
            <a:pPr defTabSz="963930"/>
            <a:r>
              <a:rPr lang="en-US" altLang="zh-CN" sz="2400" b="1" dirty="0">
                <a:solidFill>
                  <a:schemeClr val="accent2"/>
                </a:solidFill>
                <a:latin typeface="微软雅黑" panose="020B0503020204020204" pitchFamily="34" charset="-122"/>
                <a:ea typeface="微软雅黑" panose="020B0503020204020204" pitchFamily="34" charset="-122"/>
                <a:cs typeface="+mn-ea"/>
                <a:sym typeface="+mn-lt"/>
              </a:rPr>
              <a:t>3  </a:t>
            </a:r>
            <a:r>
              <a:rPr lang="zh-CN" altLang="en-US" sz="2400" b="1" dirty="0">
                <a:solidFill>
                  <a:schemeClr val="accent2"/>
                </a:solidFill>
                <a:latin typeface="微软雅黑" panose="020B0503020204020204" pitchFamily="34" charset="-122"/>
                <a:ea typeface="微软雅黑" panose="020B0503020204020204" pitchFamily="34" charset="-122"/>
                <a:cs typeface="+mn-ea"/>
                <a:sym typeface="+mn-lt"/>
              </a:rPr>
              <a:t>标准主要内容</a:t>
            </a:r>
          </a:p>
        </p:txBody>
      </p:sp>
      <p:sp>
        <p:nvSpPr>
          <p:cNvPr id="1049061" name="文本框 25"/>
          <p:cNvSpPr txBox="1"/>
          <p:nvPr/>
        </p:nvSpPr>
        <p:spPr>
          <a:xfrm>
            <a:off x="131235" y="943521"/>
            <a:ext cx="369332" cy="4905051"/>
          </a:xfrm>
          <a:prstGeom prst="rect">
            <a:avLst/>
          </a:prstGeom>
          <a:noFill/>
        </p:spPr>
        <p:txBody>
          <a:bodyPr vert="eaVert" wrap="square" lIns="0" tIns="0" rIns="0" bIns="0" rtlCol="0">
            <a:spAutoFit/>
          </a:bodyPr>
          <a:lstStyle/>
          <a:p>
            <a:pPr defTabSz="963930"/>
            <a:r>
              <a:rPr lang="zh-CN" altLang="en-US" sz="2400" dirty="0">
                <a:solidFill>
                  <a:schemeClr val="accent2"/>
                </a:solidFill>
                <a:latin typeface="微软雅黑" panose="020B0503020204020204" pitchFamily="34" charset="-122"/>
                <a:ea typeface="微软雅黑" panose="020B0503020204020204" pitchFamily="34" charset="-122"/>
                <a:cs typeface="+mn-ea"/>
                <a:sym typeface="+mn-lt"/>
              </a:rPr>
              <a:t>排污许可证执行报告编制内容</a:t>
            </a:r>
          </a:p>
        </p:txBody>
      </p:sp>
      <p:cxnSp>
        <p:nvCxnSpPr>
          <p:cNvPr id="3145768" name="Straight Connector 59"/>
          <p:cNvCxnSpPr>
            <a:cxnSpLocks/>
          </p:cNvCxnSpPr>
          <p:nvPr/>
        </p:nvCxnSpPr>
        <p:spPr>
          <a:xfrm flipV="1">
            <a:off x="596727" y="591991"/>
            <a:ext cx="0" cy="4483417"/>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1049062" name="文本框 13"/>
          <p:cNvSpPr txBox="1">
            <a:spLocks noChangeArrowheads="1"/>
          </p:cNvSpPr>
          <p:nvPr/>
        </p:nvSpPr>
        <p:spPr bwMode="auto">
          <a:xfrm>
            <a:off x="2972991" y="663997"/>
            <a:ext cx="6264696" cy="553998"/>
          </a:xfrm>
          <a:prstGeom prst="rect">
            <a:avLst/>
          </a:prstGeom>
          <a:noFill/>
          <a:ln>
            <a:noFill/>
          </a:ln>
        </p:spPr>
        <p:txBody>
          <a:bodyPr wrap="squar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表 </a:t>
            </a:r>
            <a:r>
              <a:rPr lang="en-US" altLang="zh-CN" sz="2000" dirty="0">
                <a:solidFill>
                  <a:schemeClr val="accent1"/>
                </a:solidFill>
                <a:latin typeface="+mn-ea"/>
                <a:ea typeface="+mn-ea"/>
                <a:sym typeface="Arial" panose="020B0604020202020204" pitchFamily="34" charset="0"/>
              </a:rPr>
              <a:t>F.14</a:t>
            </a:r>
            <a:r>
              <a:rPr lang="en-US" altLang="zh-CN"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 </a:t>
            </a:r>
            <a:r>
              <a:rPr lang="zh-CN" altLang="en-US"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废气污染物实际排放量报表（</a:t>
            </a:r>
            <a:r>
              <a:rPr lang="zh-CN" altLang="en-US" sz="2000" b="1" dirty="0">
                <a:solidFill>
                  <a:srgbClr val="FF0000"/>
                </a:solidFill>
                <a:latin typeface="Agency FB" panose="020B0503020202020204" pitchFamily="34" charset="0"/>
                <a:ea typeface="微软雅黑" panose="020B0503020204020204" pitchFamily="34" charset="-122"/>
                <a:sym typeface="Arial" panose="020B0604020202020204" pitchFamily="34" charset="0"/>
              </a:rPr>
              <a:t>年度报告</a:t>
            </a:r>
            <a:r>
              <a:rPr lang="zh-CN" altLang="en-US"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a:t>
            </a:r>
          </a:p>
        </p:txBody>
      </p:sp>
      <p:sp>
        <p:nvSpPr>
          <p:cNvPr id="1049063" name="Freeform 12"/>
          <p:cNvSpPr/>
          <p:nvPr/>
        </p:nvSpPr>
        <p:spPr bwMode="auto">
          <a:xfrm>
            <a:off x="11181903" y="3184277"/>
            <a:ext cx="269578" cy="265112"/>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gradFill>
            <a:gsLst>
              <a:gs pos="0">
                <a:schemeClr val="accent1"/>
              </a:gs>
              <a:gs pos="100000">
                <a:srgbClr val="2F5EB0"/>
              </a:gs>
            </a:gsLst>
            <a:lin ang="13800000" scaled="0"/>
          </a:gradFill>
          <a:ln>
            <a:noFill/>
          </a:ln>
        </p:spPr>
        <p:txBody>
          <a:bodyPr lIns="91415" tIns="45707" rIns="91415" bIns="45707"/>
          <a:lstStyle/>
          <a:p>
            <a:endParaRPr lang="zh-CN" altLang="en-US" dirty="0">
              <a:solidFill>
                <a:schemeClr val="tx1">
                  <a:lumMod val="50000"/>
                  <a:lumOff val="50000"/>
                </a:schemeClr>
              </a:solidFill>
              <a:latin typeface="Broadway" panose="04040905080B02020502" pitchFamily="82" charset="0"/>
            </a:endParaRPr>
          </a:p>
        </p:txBody>
      </p:sp>
      <p:sp>
        <p:nvSpPr>
          <p:cNvPr id="1049064" name="Freeform 12"/>
          <p:cNvSpPr/>
          <p:nvPr/>
        </p:nvSpPr>
        <p:spPr bwMode="auto">
          <a:xfrm flipH="1" flipV="1">
            <a:off x="12273881" y="5746153"/>
            <a:ext cx="264319" cy="265113"/>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gradFill>
            <a:gsLst>
              <a:gs pos="0">
                <a:schemeClr val="accent1"/>
              </a:gs>
              <a:gs pos="100000">
                <a:srgbClr val="2F5EB0"/>
              </a:gs>
            </a:gsLst>
            <a:lin ang="13800000" scaled="0"/>
          </a:gradFill>
          <a:ln>
            <a:noFill/>
          </a:ln>
        </p:spPr>
        <p:txBody>
          <a:bodyPr lIns="91415" tIns="45707" rIns="91415" bIns="45707"/>
          <a:lstStyle/>
          <a:p>
            <a:endParaRPr lang="zh-CN" altLang="en-US" dirty="0">
              <a:solidFill>
                <a:schemeClr val="tx1">
                  <a:lumMod val="50000"/>
                  <a:lumOff val="50000"/>
                </a:schemeClr>
              </a:solidFill>
              <a:latin typeface="Broadway" panose="04040905080B02020502" pitchFamily="82" charset="0"/>
            </a:endParaRPr>
          </a:p>
        </p:txBody>
      </p:sp>
      <p:sp>
        <p:nvSpPr>
          <p:cNvPr id="1049065" name="矩形 1"/>
          <p:cNvSpPr/>
          <p:nvPr/>
        </p:nvSpPr>
        <p:spPr>
          <a:xfrm>
            <a:off x="11253914" y="3416498"/>
            <a:ext cx="1152127" cy="2462213"/>
          </a:xfrm>
          <a:prstGeom prst="rect">
            <a:avLst/>
          </a:prstGeom>
        </p:spPr>
        <p:txBody>
          <a:bodyPr wrap="square" lIns="91415" tIns="45707" rIns="91415" bIns="45707">
            <a:spAutoFit/>
          </a:bodyPr>
          <a:lstStyle/>
          <a:p>
            <a:r>
              <a:rPr lang="zh-CN" altLang="en-US" sz="1400" spc="-5" dirty="0">
                <a:solidFill>
                  <a:schemeClr val="accent1"/>
                </a:solidFill>
                <a:latin typeface="微软雅黑" panose="020B0503020204020204" pitchFamily="34" charset="-122"/>
                <a:ea typeface="微软雅黑" panose="020B0503020204020204" pitchFamily="34" charset="-122"/>
                <a:cs typeface="Noto Sans CJK JP Regular"/>
              </a:rPr>
              <a:t>其他合计指除主要排放口以外的污染物排放量合计，如一般排放口、无组织排放（如有）、其他排放情形（如有）等。</a:t>
            </a:r>
          </a:p>
        </p:txBody>
      </p:sp>
      <p:pic>
        <p:nvPicPr>
          <p:cNvPr id="2097178" name="Picture 2"/>
          <p:cNvPicPr>
            <a:picLocks noChangeAspect="1" noChangeArrowheads="1"/>
          </p:cNvPicPr>
          <p:nvPr/>
        </p:nvPicPr>
        <p:blipFill>
          <a:blip r:embed="rId3"/>
          <a:srcRect/>
          <a:stretch>
            <a:fillRect/>
          </a:stretch>
        </p:blipFill>
        <p:spPr bwMode="auto">
          <a:xfrm>
            <a:off x="668736" y="1163111"/>
            <a:ext cx="10352087" cy="5045505"/>
          </a:xfrm>
          <a:prstGeom prst="rect">
            <a:avLst/>
          </a:prstGeom>
          <a:noFill/>
          <a:ln>
            <a:noFill/>
          </a:ln>
          <a:effectLst/>
        </p:spPr>
      </p:pic>
      <p:pic>
        <p:nvPicPr>
          <p:cNvPr id="2097179" name="Picture 5"/>
          <p:cNvPicPr>
            <a:picLocks noChangeAspect="1" noChangeArrowheads="1"/>
          </p:cNvPicPr>
          <p:nvPr/>
        </p:nvPicPr>
        <p:blipFill>
          <a:blip r:embed="rId4"/>
          <a:srcRect/>
          <a:stretch>
            <a:fillRect/>
          </a:stretch>
        </p:blipFill>
        <p:spPr bwMode="auto">
          <a:xfrm>
            <a:off x="668735" y="6136605"/>
            <a:ext cx="10352087" cy="828675"/>
          </a:xfrm>
          <a:prstGeom prst="rect">
            <a:avLst/>
          </a:prstGeom>
          <a:noFill/>
          <a:ln>
            <a:noFill/>
          </a:ln>
          <a:effectLst/>
        </p:spPr>
      </p:pic>
      <p:sp>
        <p:nvSpPr>
          <p:cNvPr id="1049066" name="矩形 21"/>
          <p:cNvSpPr/>
          <p:nvPr/>
        </p:nvSpPr>
        <p:spPr>
          <a:xfrm>
            <a:off x="2684207" y="1168053"/>
            <a:ext cx="792841" cy="2464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endParaRPr lang="zh-CN" altLang="en-US" dirty="0">
              <a:latin typeface="Broadway" panose="04040905080B02020502" pitchFamily="82" charset="0"/>
            </a:endParaRPr>
          </a:p>
        </p:txBody>
      </p:sp>
      <p:sp>
        <p:nvSpPr>
          <p:cNvPr id="1049067" name="矩形 22"/>
          <p:cNvSpPr/>
          <p:nvPr/>
        </p:nvSpPr>
        <p:spPr>
          <a:xfrm>
            <a:off x="4701121" y="1187276"/>
            <a:ext cx="3214688" cy="2272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endParaRPr lang="zh-CN" altLang="en-US" dirty="0">
              <a:latin typeface="Broadway" panose="04040905080B02020502" pitchFamily="82" charset="0"/>
            </a:endParaRPr>
          </a:p>
        </p:txBody>
      </p:sp>
      <p:sp>
        <p:nvSpPr>
          <p:cNvPr id="1049068" name="矩形 23"/>
          <p:cNvSpPr/>
          <p:nvPr/>
        </p:nvSpPr>
        <p:spPr>
          <a:xfrm>
            <a:off x="1325888" y="4070821"/>
            <a:ext cx="792841" cy="3408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endParaRPr lang="zh-CN" altLang="en-US" dirty="0">
              <a:latin typeface="Broadway" panose="04040905080B02020502" pitchFamily="82" charset="0"/>
            </a:endParaRPr>
          </a:p>
        </p:txBody>
      </p:sp>
      <p:sp>
        <p:nvSpPr>
          <p:cNvPr id="1049069" name="矩形 15"/>
          <p:cNvSpPr/>
          <p:nvPr/>
        </p:nvSpPr>
        <p:spPr>
          <a:xfrm>
            <a:off x="11093178" y="1168258"/>
            <a:ext cx="1682708" cy="954081"/>
          </a:xfrm>
          <a:prstGeom prst="rect">
            <a:avLst/>
          </a:prstGeom>
        </p:spPr>
        <p:txBody>
          <a:bodyPr wrap="square" lIns="91415" tIns="45707" rIns="91415" bIns="45707">
            <a:spAutoFit/>
          </a:bodyPr>
          <a:lstStyle/>
          <a:p>
            <a:r>
              <a:rPr lang="zh-CN" altLang="en-US" sz="2800" b="1" spc="-5" dirty="0" smtClean="0">
                <a:solidFill>
                  <a:srgbClr val="FF0000"/>
                </a:solidFill>
                <a:latin typeface="微软雅黑" panose="020B0503020204020204" pitchFamily="34" charset="-122"/>
                <a:ea typeface="微软雅黑" panose="020B0503020204020204" pitchFamily="34" charset="-122"/>
                <a:cs typeface="Noto Sans CJK JP Regular"/>
              </a:rPr>
              <a:t>按季记录按年报告</a:t>
            </a:r>
            <a:endParaRPr lang="zh-CN" altLang="en-US" sz="2800" b="1" spc="-5" dirty="0">
              <a:solidFill>
                <a:srgbClr val="FF0000"/>
              </a:solidFill>
              <a:latin typeface="微软雅黑" panose="020B0503020204020204" pitchFamily="34" charset="-122"/>
              <a:ea typeface="微软雅黑" panose="020B0503020204020204" pitchFamily="34" charset="-122"/>
              <a:cs typeface="Noto Sans CJK JP Regula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45768"/>
                                        </p:tgtEl>
                                        <p:attrNameLst>
                                          <p:attrName>style.visibility</p:attrName>
                                        </p:attrNameLst>
                                      </p:cBhvr>
                                      <p:to>
                                        <p:strVal val="visible"/>
                                      </p:to>
                                    </p:set>
                                    <p:animEffect transition="in" filter="wipe(up)">
                                      <p:cBhvr>
                                        <p:cTn id="7" dur="500"/>
                                        <p:tgtEl>
                                          <p:spTgt spid="3145768"/>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49063"/>
                                        </p:tgtEl>
                                        <p:attrNameLst>
                                          <p:attrName>style.visibility</p:attrName>
                                        </p:attrNameLst>
                                      </p:cBhvr>
                                      <p:to>
                                        <p:strVal val="visible"/>
                                      </p:to>
                                    </p:set>
                                  </p:childTnLst>
                                </p:cTn>
                              </p:par>
                              <p:par>
                                <p:cTn id="11" presetID="35" presetClass="path" presetSubtype="0" accel="50000" decel="50000" fill="hold" grpId="1" nodeType="withEffect">
                                  <p:stCondLst>
                                    <p:cond delay="0"/>
                                  </p:stCondLst>
                                  <p:childTnLst>
                                    <p:animMotion origin="layout" path="M -3.56836E-6 -3.7037E-7 L 0.36686 0.15278 " pathEditMode="relative" rAng="0" ptsTypes="AA">
                                      <p:cBhvr>
                                        <p:cTn id="12" dur="500" spd="-99900" fill="hold"/>
                                        <p:tgtEl>
                                          <p:spTgt spid="1049063"/>
                                        </p:tgtEl>
                                        <p:attrNameLst>
                                          <p:attrName>ppt_x</p:attrName>
                                          <p:attrName>ppt_y</p:attrName>
                                        </p:attrNameLst>
                                      </p:cBhvr>
                                      <p:rCtr x="18343" y="7639"/>
                                    </p:animMotion>
                                  </p:childTnLst>
                                </p:cTn>
                              </p:par>
                              <p:par>
                                <p:cTn id="13" presetID="1" presetClass="entr" presetSubtype="0" fill="hold" grpId="0" nodeType="withEffect">
                                  <p:stCondLst>
                                    <p:cond delay="0"/>
                                  </p:stCondLst>
                                  <p:childTnLst>
                                    <p:set>
                                      <p:cBhvr>
                                        <p:cTn id="14" dur="1" fill="hold">
                                          <p:stCondLst>
                                            <p:cond delay="0"/>
                                          </p:stCondLst>
                                        </p:cTn>
                                        <p:tgtEl>
                                          <p:spTgt spid="1049064"/>
                                        </p:tgtEl>
                                        <p:attrNameLst>
                                          <p:attrName>style.visibility</p:attrName>
                                        </p:attrNameLst>
                                      </p:cBhvr>
                                      <p:to>
                                        <p:strVal val="visible"/>
                                      </p:to>
                                    </p:set>
                                  </p:childTnLst>
                                </p:cTn>
                              </p:par>
                              <p:par>
                                <p:cTn id="15" presetID="35" presetClass="path" presetSubtype="0" accel="50000" decel="50000" fill="hold" grpId="1" nodeType="withEffect">
                                  <p:stCondLst>
                                    <p:cond delay="0"/>
                                  </p:stCondLst>
                                  <p:childTnLst>
                                    <p:animMotion origin="layout" path="M 7.85742E-7 -3.33333E-6 L -0.39495 -0.11018 " pathEditMode="relative" rAng="0" ptsTypes="AA">
                                      <p:cBhvr>
                                        <p:cTn id="16" dur="500" spd="-99900" fill="hold"/>
                                        <p:tgtEl>
                                          <p:spTgt spid="1049064"/>
                                        </p:tgtEl>
                                        <p:attrNameLst>
                                          <p:attrName>ppt_x</p:attrName>
                                          <p:attrName>ppt_y</p:attrName>
                                        </p:attrNameLst>
                                      </p:cBhvr>
                                      <p:rCtr x="-19748" y="-55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63" grpId="0" animBg="1"/>
      <p:bldP spid="1049063" grpId="1" animBg="1"/>
      <p:bldP spid="1049064" grpId="0" animBg="1"/>
      <p:bldP spid="1049064"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73" name="矩形 60"/>
          <p:cNvSpPr/>
          <p:nvPr/>
        </p:nvSpPr>
        <p:spPr>
          <a:xfrm>
            <a:off x="596729" y="15925"/>
            <a:ext cx="12262022" cy="586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9074" name="矩形 24"/>
          <p:cNvSpPr/>
          <p:nvPr/>
        </p:nvSpPr>
        <p:spPr>
          <a:xfrm>
            <a:off x="354" y="5341"/>
            <a:ext cx="594348"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9075" name="文本框 25"/>
          <p:cNvSpPr txBox="1"/>
          <p:nvPr/>
        </p:nvSpPr>
        <p:spPr>
          <a:xfrm>
            <a:off x="609668" y="124584"/>
            <a:ext cx="2243515" cy="373279"/>
          </a:xfrm>
          <a:prstGeom prst="rect">
            <a:avLst/>
          </a:prstGeom>
          <a:noFill/>
        </p:spPr>
        <p:txBody>
          <a:bodyPr wrap="none" lIns="0" tIns="0" rIns="0" bIns="0" rtlCol="0">
            <a:spAutoFit/>
          </a:bodyPr>
          <a:lstStyle/>
          <a:p>
            <a:pPr defTabSz="963930"/>
            <a:r>
              <a:rPr lang="en-US" altLang="zh-CN" sz="2400" b="1" dirty="0">
                <a:solidFill>
                  <a:schemeClr val="accent2"/>
                </a:solidFill>
                <a:latin typeface="微软雅黑" panose="020B0503020204020204" pitchFamily="34" charset="-122"/>
                <a:ea typeface="微软雅黑" panose="020B0503020204020204" pitchFamily="34" charset="-122"/>
                <a:cs typeface="+mn-ea"/>
                <a:sym typeface="+mn-lt"/>
              </a:rPr>
              <a:t>3  </a:t>
            </a:r>
            <a:r>
              <a:rPr lang="zh-CN" altLang="en-US" sz="2400" b="1" dirty="0">
                <a:solidFill>
                  <a:schemeClr val="accent2"/>
                </a:solidFill>
                <a:latin typeface="微软雅黑" panose="020B0503020204020204" pitchFamily="34" charset="-122"/>
                <a:ea typeface="微软雅黑" panose="020B0503020204020204" pitchFamily="34" charset="-122"/>
                <a:cs typeface="+mn-ea"/>
                <a:sym typeface="+mn-lt"/>
              </a:rPr>
              <a:t>标准主要内容</a:t>
            </a:r>
          </a:p>
        </p:txBody>
      </p:sp>
      <p:sp>
        <p:nvSpPr>
          <p:cNvPr id="1049076" name="文本框 25"/>
          <p:cNvSpPr txBox="1"/>
          <p:nvPr/>
        </p:nvSpPr>
        <p:spPr>
          <a:xfrm>
            <a:off x="131235" y="943521"/>
            <a:ext cx="369332" cy="4905051"/>
          </a:xfrm>
          <a:prstGeom prst="rect">
            <a:avLst/>
          </a:prstGeom>
          <a:noFill/>
        </p:spPr>
        <p:txBody>
          <a:bodyPr vert="eaVert" wrap="square" lIns="0" tIns="0" rIns="0" bIns="0" rtlCol="0">
            <a:spAutoFit/>
          </a:bodyPr>
          <a:lstStyle/>
          <a:p>
            <a:pPr defTabSz="963930"/>
            <a:r>
              <a:rPr lang="zh-CN" altLang="en-US" sz="2400" dirty="0">
                <a:solidFill>
                  <a:schemeClr val="accent2"/>
                </a:solidFill>
                <a:latin typeface="微软雅黑" panose="020B0503020204020204" pitchFamily="34" charset="-122"/>
                <a:ea typeface="微软雅黑" panose="020B0503020204020204" pitchFamily="34" charset="-122"/>
                <a:cs typeface="+mn-ea"/>
                <a:sym typeface="+mn-lt"/>
              </a:rPr>
              <a:t>排污许可证执行报告编制内容</a:t>
            </a:r>
          </a:p>
        </p:txBody>
      </p:sp>
      <p:cxnSp>
        <p:nvCxnSpPr>
          <p:cNvPr id="3145769" name="Straight Connector 59"/>
          <p:cNvCxnSpPr>
            <a:cxnSpLocks/>
          </p:cNvCxnSpPr>
          <p:nvPr/>
        </p:nvCxnSpPr>
        <p:spPr>
          <a:xfrm flipV="1">
            <a:off x="596727" y="591991"/>
            <a:ext cx="0" cy="4483417"/>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1049077" name="文本框 13"/>
          <p:cNvSpPr txBox="1">
            <a:spLocks noChangeArrowheads="1"/>
          </p:cNvSpPr>
          <p:nvPr/>
        </p:nvSpPr>
        <p:spPr bwMode="auto">
          <a:xfrm>
            <a:off x="2972993" y="663997"/>
            <a:ext cx="6624736" cy="553998"/>
          </a:xfrm>
          <a:prstGeom prst="rect">
            <a:avLst/>
          </a:prstGeom>
          <a:noFill/>
          <a:ln>
            <a:noFill/>
          </a:ln>
        </p:spPr>
        <p:txBody>
          <a:bodyPr wrap="squar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表 </a:t>
            </a:r>
            <a:r>
              <a:rPr lang="en-US" altLang="zh-CN" sz="2000" dirty="0">
                <a:solidFill>
                  <a:schemeClr val="accent1"/>
                </a:solidFill>
                <a:latin typeface="+mn-ea"/>
                <a:ea typeface="+mn-ea"/>
                <a:sym typeface="Arial" panose="020B0604020202020204" pitchFamily="34" charset="0"/>
              </a:rPr>
              <a:t>F.15</a:t>
            </a:r>
            <a:r>
              <a:rPr lang="en-US" altLang="zh-CN"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  </a:t>
            </a:r>
            <a:r>
              <a:rPr lang="zh-CN" altLang="en-US"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废水污染物实际排放量报表（</a:t>
            </a:r>
            <a:r>
              <a:rPr lang="zh-CN" altLang="en-US" sz="2000" b="1" dirty="0">
                <a:solidFill>
                  <a:srgbClr val="FF0000"/>
                </a:solidFill>
                <a:latin typeface="Agency FB" panose="020B0503020202020204" pitchFamily="34" charset="0"/>
                <a:ea typeface="微软雅黑" panose="020B0503020204020204" pitchFamily="34" charset="-122"/>
                <a:sym typeface="Arial" panose="020B0604020202020204" pitchFamily="34" charset="0"/>
              </a:rPr>
              <a:t>季度报告</a:t>
            </a:r>
            <a:r>
              <a:rPr lang="zh-CN" altLang="en-US"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a:t>
            </a:r>
          </a:p>
        </p:txBody>
      </p:sp>
      <p:pic>
        <p:nvPicPr>
          <p:cNvPr id="2097180" name="Picture 2"/>
          <p:cNvPicPr>
            <a:picLocks noChangeAspect="1" noChangeArrowheads="1"/>
          </p:cNvPicPr>
          <p:nvPr/>
        </p:nvPicPr>
        <p:blipFill>
          <a:blip r:embed="rId3"/>
          <a:srcRect/>
          <a:stretch>
            <a:fillRect/>
          </a:stretch>
        </p:blipFill>
        <p:spPr bwMode="auto">
          <a:xfrm>
            <a:off x="891632" y="1185104"/>
            <a:ext cx="10361613" cy="5095875"/>
          </a:xfrm>
          <a:prstGeom prst="rect">
            <a:avLst/>
          </a:prstGeom>
          <a:noFill/>
          <a:ln>
            <a:noFill/>
          </a:ln>
          <a:effectLst/>
        </p:spPr>
      </p:pic>
      <p:sp>
        <p:nvSpPr>
          <p:cNvPr id="1049078" name="矩形 12"/>
          <p:cNvSpPr/>
          <p:nvPr/>
        </p:nvSpPr>
        <p:spPr>
          <a:xfrm>
            <a:off x="1326036" y="3754240"/>
            <a:ext cx="1142901" cy="3408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endParaRPr lang="zh-CN" altLang="en-US" dirty="0">
              <a:latin typeface="Broadway" panose="04040905080B02020502" pitchFamily="82"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45769"/>
                                        </p:tgtEl>
                                        <p:attrNameLst>
                                          <p:attrName>style.visibility</p:attrName>
                                        </p:attrNameLst>
                                      </p:cBhvr>
                                      <p:to>
                                        <p:strVal val="visible"/>
                                      </p:to>
                                    </p:set>
                                    <p:animEffect transition="in" filter="wipe(up)">
                                      <p:cBhvr>
                                        <p:cTn id="7" dur="500"/>
                                        <p:tgtEl>
                                          <p:spTgt spid="3145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82" name="矩形 60"/>
          <p:cNvSpPr/>
          <p:nvPr/>
        </p:nvSpPr>
        <p:spPr>
          <a:xfrm>
            <a:off x="596729" y="15925"/>
            <a:ext cx="12262022" cy="586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9083" name="矩形 24"/>
          <p:cNvSpPr/>
          <p:nvPr/>
        </p:nvSpPr>
        <p:spPr>
          <a:xfrm>
            <a:off x="354" y="5341"/>
            <a:ext cx="594348"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9084" name="文本框 25"/>
          <p:cNvSpPr txBox="1"/>
          <p:nvPr/>
        </p:nvSpPr>
        <p:spPr>
          <a:xfrm>
            <a:off x="609668" y="124584"/>
            <a:ext cx="2243515" cy="373279"/>
          </a:xfrm>
          <a:prstGeom prst="rect">
            <a:avLst/>
          </a:prstGeom>
          <a:noFill/>
        </p:spPr>
        <p:txBody>
          <a:bodyPr wrap="none" lIns="0" tIns="0" rIns="0" bIns="0" rtlCol="0">
            <a:spAutoFit/>
          </a:bodyPr>
          <a:lstStyle/>
          <a:p>
            <a:pPr defTabSz="963930"/>
            <a:r>
              <a:rPr lang="en-US" altLang="zh-CN" sz="2400" b="1" dirty="0">
                <a:solidFill>
                  <a:schemeClr val="accent2"/>
                </a:solidFill>
                <a:latin typeface="微软雅黑" panose="020B0503020204020204" pitchFamily="34" charset="-122"/>
                <a:ea typeface="微软雅黑" panose="020B0503020204020204" pitchFamily="34" charset="-122"/>
                <a:cs typeface="+mn-ea"/>
                <a:sym typeface="+mn-lt"/>
              </a:rPr>
              <a:t>3  </a:t>
            </a:r>
            <a:r>
              <a:rPr lang="zh-CN" altLang="en-US" sz="2400" b="1" dirty="0">
                <a:solidFill>
                  <a:schemeClr val="accent2"/>
                </a:solidFill>
                <a:latin typeface="微软雅黑" panose="020B0503020204020204" pitchFamily="34" charset="-122"/>
                <a:ea typeface="微软雅黑" panose="020B0503020204020204" pitchFamily="34" charset="-122"/>
                <a:cs typeface="+mn-ea"/>
                <a:sym typeface="+mn-lt"/>
              </a:rPr>
              <a:t>标准主要内容</a:t>
            </a:r>
          </a:p>
        </p:txBody>
      </p:sp>
      <p:sp>
        <p:nvSpPr>
          <p:cNvPr id="1049085" name="文本框 25"/>
          <p:cNvSpPr txBox="1"/>
          <p:nvPr/>
        </p:nvSpPr>
        <p:spPr>
          <a:xfrm>
            <a:off x="131235" y="943521"/>
            <a:ext cx="369332" cy="4905051"/>
          </a:xfrm>
          <a:prstGeom prst="rect">
            <a:avLst/>
          </a:prstGeom>
          <a:noFill/>
        </p:spPr>
        <p:txBody>
          <a:bodyPr vert="eaVert" wrap="square" lIns="0" tIns="0" rIns="0" bIns="0" rtlCol="0">
            <a:spAutoFit/>
          </a:bodyPr>
          <a:lstStyle/>
          <a:p>
            <a:pPr defTabSz="963930"/>
            <a:r>
              <a:rPr lang="zh-CN" altLang="en-US" sz="2400" dirty="0">
                <a:solidFill>
                  <a:schemeClr val="accent2"/>
                </a:solidFill>
                <a:latin typeface="微软雅黑" panose="020B0503020204020204" pitchFamily="34" charset="-122"/>
                <a:ea typeface="微软雅黑" panose="020B0503020204020204" pitchFamily="34" charset="-122"/>
                <a:cs typeface="+mn-ea"/>
                <a:sym typeface="+mn-lt"/>
              </a:rPr>
              <a:t>排污许可证执行报告编制内容</a:t>
            </a:r>
          </a:p>
        </p:txBody>
      </p:sp>
      <p:cxnSp>
        <p:nvCxnSpPr>
          <p:cNvPr id="3145770" name="Straight Connector 59"/>
          <p:cNvCxnSpPr>
            <a:cxnSpLocks/>
          </p:cNvCxnSpPr>
          <p:nvPr/>
        </p:nvCxnSpPr>
        <p:spPr>
          <a:xfrm flipV="1">
            <a:off x="596727" y="591991"/>
            <a:ext cx="0" cy="4483417"/>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1049086" name="文本框 13"/>
          <p:cNvSpPr txBox="1">
            <a:spLocks noChangeArrowheads="1"/>
          </p:cNvSpPr>
          <p:nvPr/>
        </p:nvSpPr>
        <p:spPr bwMode="auto">
          <a:xfrm>
            <a:off x="2972993" y="663997"/>
            <a:ext cx="6624736" cy="553998"/>
          </a:xfrm>
          <a:prstGeom prst="rect">
            <a:avLst/>
          </a:prstGeom>
          <a:noFill/>
          <a:ln>
            <a:noFill/>
          </a:ln>
        </p:spPr>
        <p:txBody>
          <a:bodyPr wrap="squar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表 </a:t>
            </a:r>
            <a:r>
              <a:rPr lang="en-US" altLang="zh-CN" sz="2000" dirty="0">
                <a:solidFill>
                  <a:schemeClr val="accent1"/>
                </a:solidFill>
                <a:latin typeface="+mn-ea"/>
                <a:ea typeface="+mn-ea"/>
                <a:sym typeface="Arial" panose="020B0604020202020204" pitchFamily="34" charset="0"/>
              </a:rPr>
              <a:t>F.13</a:t>
            </a:r>
            <a:r>
              <a:rPr lang="en-US" altLang="zh-CN"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  </a:t>
            </a:r>
            <a:r>
              <a:rPr lang="zh-CN" altLang="en-US"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废水污染物实际排放量报表（</a:t>
            </a:r>
            <a:r>
              <a:rPr lang="zh-CN" altLang="en-US" sz="2000" b="1" dirty="0">
                <a:solidFill>
                  <a:srgbClr val="FF0000"/>
                </a:solidFill>
                <a:latin typeface="Agency FB" panose="020B0503020202020204" pitchFamily="34" charset="0"/>
                <a:ea typeface="微软雅黑" panose="020B0503020204020204" pitchFamily="34" charset="-122"/>
                <a:sym typeface="Arial" panose="020B0604020202020204" pitchFamily="34" charset="0"/>
              </a:rPr>
              <a:t>年度报告</a:t>
            </a:r>
            <a:r>
              <a:rPr lang="zh-CN" altLang="en-US"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a:t>
            </a:r>
          </a:p>
        </p:txBody>
      </p:sp>
      <p:pic>
        <p:nvPicPr>
          <p:cNvPr id="2097181" name="Picture 2"/>
          <p:cNvPicPr>
            <a:picLocks noChangeAspect="1" noChangeArrowheads="1"/>
          </p:cNvPicPr>
          <p:nvPr/>
        </p:nvPicPr>
        <p:blipFill>
          <a:blip r:embed="rId3"/>
          <a:srcRect/>
          <a:stretch>
            <a:fillRect/>
          </a:stretch>
        </p:blipFill>
        <p:spPr bwMode="auto">
          <a:xfrm>
            <a:off x="1109315" y="1154556"/>
            <a:ext cx="10352087" cy="3901931"/>
          </a:xfrm>
          <a:prstGeom prst="rect">
            <a:avLst/>
          </a:prstGeom>
          <a:noFill/>
          <a:ln>
            <a:noFill/>
          </a:ln>
          <a:effectLst/>
        </p:spPr>
      </p:pic>
      <p:pic>
        <p:nvPicPr>
          <p:cNvPr id="2097182" name="Picture 3"/>
          <p:cNvPicPr>
            <a:picLocks noChangeAspect="1" noChangeArrowheads="1"/>
          </p:cNvPicPr>
          <p:nvPr/>
        </p:nvPicPr>
        <p:blipFill>
          <a:blip r:embed="rId4"/>
          <a:srcRect/>
          <a:stretch>
            <a:fillRect/>
          </a:stretch>
        </p:blipFill>
        <p:spPr bwMode="auto">
          <a:xfrm>
            <a:off x="1100785" y="4984477"/>
            <a:ext cx="10361613" cy="2176165"/>
          </a:xfrm>
          <a:prstGeom prst="rect">
            <a:avLst/>
          </a:prstGeom>
          <a:noFill/>
          <a:ln>
            <a:noFill/>
          </a:ln>
          <a:effectLst/>
        </p:spPr>
      </p:pic>
      <p:sp>
        <p:nvSpPr>
          <p:cNvPr id="1049087" name="矩形 11"/>
          <p:cNvSpPr/>
          <p:nvPr/>
        </p:nvSpPr>
        <p:spPr>
          <a:xfrm>
            <a:off x="1532834" y="4095059"/>
            <a:ext cx="1142901" cy="12494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endParaRPr lang="zh-CN" altLang="en-US" dirty="0">
              <a:latin typeface="Broadway" panose="04040905080B02020502" pitchFamily="82"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45770"/>
                                        </p:tgtEl>
                                        <p:attrNameLst>
                                          <p:attrName>style.visibility</p:attrName>
                                        </p:attrNameLst>
                                      </p:cBhvr>
                                      <p:to>
                                        <p:strVal val="visible"/>
                                      </p:to>
                                    </p:set>
                                    <p:animEffect transition="in" filter="wipe(up)">
                                      <p:cBhvr>
                                        <p:cTn id="7" dur="500"/>
                                        <p:tgtEl>
                                          <p:spTgt spid="3145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91" name="矩形 60"/>
          <p:cNvSpPr/>
          <p:nvPr/>
        </p:nvSpPr>
        <p:spPr>
          <a:xfrm>
            <a:off x="596729" y="15925"/>
            <a:ext cx="12262022" cy="586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9092" name="矩形 24"/>
          <p:cNvSpPr/>
          <p:nvPr/>
        </p:nvSpPr>
        <p:spPr>
          <a:xfrm>
            <a:off x="354" y="5341"/>
            <a:ext cx="594348"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9093" name="文本框 25"/>
          <p:cNvSpPr txBox="1"/>
          <p:nvPr/>
        </p:nvSpPr>
        <p:spPr>
          <a:xfrm>
            <a:off x="609668" y="124584"/>
            <a:ext cx="2243515" cy="373279"/>
          </a:xfrm>
          <a:prstGeom prst="rect">
            <a:avLst/>
          </a:prstGeom>
          <a:noFill/>
        </p:spPr>
        <p:txBody>
          <a:bodyPr wrap="none" lIns="0" tIns="0" rIns="0" bIns="0" rtlCol="0">
            <a:spAutoFit/>
          </a:bodyPr>
          <a:lstStyle/>
          <a:p>
            <a:pPr defTabSz="963930"/>
            <a:r>
              <a:rPr lang="en-US" altLang="zh-CN" sz="2400" b="1" dirty="0">
                <a:solidFill>
                  <a:schemeClr val="accent2"/>
                </a:solidFill>
                <a:latin typeface="微软雅黑" panose="020B0503020204020204" pitchFamily="34" charset="-122"/>
                <a:ea typeface="微软雅黑" panose="020B0503020204020204" pitchFamily="34" charset="-122"/>
                <a:cs typeface="+mn-ea"/>
                <a:sym typeface="+mn-lt"/>
              </a:rPr>
              <a:t>3  </a:t>
            </a:r>
            <a:r>
              <a:rPr lang="zh-CN" altLang="en-US" sz="2400" b="1" dirty="0">
                <a:solidFill>
                  <a:schemeClr val="accent2"/>
                </a:solidFill>
                <a:latin typeface="微软雅黑" panose="020B0503020204020204" pitchFamily="34" charset="-122"/>
                <a:ea typeface="微软雅黑" panose="020B0503020204020204" pitchFamily="34" charset="-122"/>
                <a:cs typeface="+mn-ea"/>
                <a:sym typeface="+mn-lt"/>
              </a:rPr>
              <a:t>标准主要内容</a:t>
            </a:r>
          </a:p>
        </p:txBody>
      </p:sp>
      <p:sp>
        <p:nvSpPr>
          <p:cNvPr id="1049094" name="文本框 25"/>
          <p:cNvSpPr txBox="1"/>
          <p:nvPr/>
        </p:nvSpPr>
        <p:spPr>
          <a:xfrm>
            <a:off x="131235" y="943521"/>
            <a:ext cx="369332" cy="4905051"/>
          </a:xfrm>
          <a:prstGeom prst="rect">
            <a:avLst/>
          </a:prstGeom>
          <a:noFill/>
        </p:spPr>
        <p:txBody>
          <a:bodyPr vert="eaVert" wrap="square" lIns="0" tIns="0" rIns="0" bIns="0" rtlCol="0">
            <a:spAutoFit/>
          </a:bodyPr>
          <a:lstStyle/>
          <a:p>
            <a:pPr defTabSz="963930"/>
            <a:r>
              <a:rPr lang="zh-CN" altLang="en-US" sz="2400" dirty="0">
                <a:solidFill>
                  <a:schemeClr val="accent2"/>
                </a:solidFill>
                <a:latin typeface="微软雅黑" panose="020B0503020204020204" pitchFamily="34" charset="-122"/>
                <a:ea typeface="微软雅黑" panose="020B0503020204020204" pitchFamily="34" charset="-122"/>
                <a:cs typeface="+mn-ea"/>
                <a:sym typeface="+mn-lt"/>
              </a:rPr>
              <a:t>排污许可证执行报告编制内容</a:t>
            </a:r>
          </a:p>
        </p:txBody>
      </p:sp>
      <p:cxnSp>
        <p:nvCxnSpPr>
          <p:cNvPr id="3145771" name="Straight Connector 59"/>
          <p:cNvCxnSpPr>
            <a:cxnSpLocks/>
          </p:cNvCxnSpPr>
          <p:nvPr/>
        </p:nvCxnSpPr>
        <p:spPr>
          <a:xfrm flipV="1">
            <a:off x="596727" y="591991"/>
            <a:ext cx="0" cy="4483417"/>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1049095" name="文本框 13"/>
          <p:cNvSpPr txBox="1">
            <a:spLocks noChangeArrowheads="1"/>
          </p:cNvSpPr>
          <p:nvPr/>
        </p:nvSpPr>
        <p:spPr bwMode="auto">
          <a:xfrm>
            <a:off x="2972993" y="663997"/>
            <a:ext cx="6624736" cy="553998"/>
          </a:xfrm>
          <a:prstGeom prst="rect">
            <a:avLst/>
          </a:prstGeom>
          <a:noFill/>
          <a:ln>
            <a:noFill/>
          </a:ln>
        </p:spPr>
        <p:txBody>
          <a:bodyPr wrap="squar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表 </a:t>
            </a:r>
            <a:r>
              <a:rPr lang="en-US" altLang="zh-CN" sz="2000" dirty="0">
                <a:solidFill>
                  <a:schemeClr val="accent1"/>
                </a:solidFill>
                <a:latin typeface="+mn-ea"/>
                <a:ea typeface="+mn-ea"/>
                <a:sym typeface="Arial" panose="020B0604020202020204" pitchFamily="34" charset="0"/>
              </a:rPr>
              <a:t>F.16</a:t>
            </a:r>
            <a:r>
              <a:rPr lang="en-US" altLang="zh-CN"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   </a:t>
            </a:r>
            <a:r>
              <a:rPr lang="zh-CN" altLang="en-US"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特殊时段废气污染物实际排放量报表</a:t>
            </a:r>
          </a:p>
        </p:txBody>
      </p:sp>
      <p:pic>
        <p:nvPicPr>
          <p:cNvPr id="2097183" name="Picture 2"/>
          <p:cNvPicPr>
            <a:picLocks noChangeAspect="1" noChangeArrowheads="1"/>
          </p:cNvPicPr>
          <p:nvPr/>
        </p:nvPicPr>
        <p:blipFill>
          <a:blip r:embed="rId3"/>
          <a:srcRect/>
          <a:stretch>
            <a:fillRect/>
          </a:stretch>
        </p:blipFill>
        <p:spPr bwMode="auto">
          <a:xfrm>
            <a:off x="1289573" y="1232768"/>
            <a:ext cx="10342563" cy="3895725"/>
          </a:xfrm>
          <a:prstGeom prst="rect">
            <a:avLst/>
          </a:prstGeom>
          <a:noFill/>
          <a:ln>
            <a:noFill/>
          </a:ln>
          <a:effectLst/>
        </p:spPr>
      </p:pic>
      <p:sp>
        <p:nvSpPr>
          <p:cNvPr id="1049096" name="矩形 9"/>
          <p:cNvSpPr/>
          <p:nvPr/>
        </p:nvSpPr>
        <p:spPr>
          <a:xfrm>
            <a:off x="7509497" y="1453615"/>
            <a:ext cx="1512168" cy="3625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endParaRPr lang="zh-CN" altLang="en-US" dirty="0">
              <a:latin typeface="Broadway" panose="04040905080B02020502" pitchFamily="82" charset="0"/>
            </a:endParaRPr>
          </a:p>
        </p:txBody>
      </p:sp>
      <p:sp>
        <p:nvSpPr>
          <p:cNvPr id="1049097" name="矩形 11"/>
          <p:cNvSpPr/>
          <p:nvPr/>
        </p:nvSpPr>
        <p:spPr>
          <a:xfrm>
            <a:off x="7509497" y="3397828"/>
            <a:ext cx="1512168" cy="3625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endParaRPr lang="zh-CN" altLang="en-US" dirty="0">
              <a:latin typeface="Broadway" panose="04040905080B02020502" pitchFamily="82" charset="0"/>
            </a:endParaRPr>
          </a:p>
        </p:txBody>
      </p:sp>
      <p:sp>
        <p:nvSpPr>
          <p:cNvPr id="1049098" name="矩形 10"/>
          <p:cNvSpPr/>
          <p:nvPr/>
        </p:nvSpPr>
        <p:spPr>
          <a:xfrm>
            <a:off x="5184690" y="1165580"/>
            <a:ext cx="1512168" cy="3625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endParaRPr lang="zh-CN" altLang="en-US" dirty="0">
              <a:latin typeface="Broadway" panose="04040905080B02020502" pitchFamily="82" charset="0"/>
            </a:endParaRPr>
          </a:p>
        </p:txBody>
      </p:sp>
      <p:sp>
        <p:nvSpPr>
          <p:cNvPr id="1049099" name="矩形 12"/>
          <p:cNvSpPr/>
          <p:nvPr/>
        </p:nvSpPr>
        <p:spPr>
          <a:xfrm>
            <a:off x="5704770" y="3181804"/>
            <a:ext cx="1512168" cy="3625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endParaRPr lang="zh-CN" altLang="en-US" dirty="0">
              <a:latin typeface="Broadway" panose="04040905080B02020502" pitchFamily="82"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45771"/>
                                        </p:tgtEl>
                                        <p:attrNameLst>
                                          <p:attrName>style.visibility</p:attrName>
                                        </p:attrNameLst>
                                      </p:cBhvr>
                                      <p:to>
                                        <p:strVal val="visible"/>
                                      </p:to>
                                    </p:set>
                                    <p:animEffect transition="in" filter="wipe(up)">
                                      <p:cBhvr>
                                        <p:cTn id="7" dur="500"/>
                                        <p:tgtEl>
                                          <p:spTgt spid="3145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03" name="矩形 60"/>
          <p:cNvSpPr/>
          <p:nvPr/>
        </p:nvSpPr>
        <p:spPr>
          <a:xfrm>
            <a:off x="596729" y="15925"/>
            <a:ext cx="12262022" cy="586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9104" name="矩形 24"/>
          <p:cNvSpPr/>
          <p:nvPr/>
        </p:nvSpPr>
        <p:spPr>
          <a:xfrm>
            <a:off x="354" y="5341"/>
            <a:ext cx="594348"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9105" name="文本框 25"/>
          <p:cNvSpPr txBox="1"/>
          <p:nvPr/>
        </p:nvSpPr>
        <p:spPr>
          <a:xfrm>
            <a:off x="609668" y="124584"/>
            <a:ext cx="2243515" cy="373279"/>
          </a:xfrm>
          <a:prstGeom prst="rect">
            <a:avLst/>
          </a:prstGeom>
          <a:noFill/>
        </p:spPr>
        <p:txBody>
          <a:bodyPr wrap="none" lIns="0" tIns="0" rIns="0" bIns="0" rtlCol="0">
            <a:spAutoFit/>
          </a:bodyPr>
          <a:lstStyle/>
          <a:p>
            <a:pPr defTabSz="963930"/>
            <a:r>
              <a:rPr lang="en-US" altLang="zh-CN" sz="2400" b="1" dirty="0">
                <a:solidFill>
                  <a:schemeClr val="accent2"/>
                </a:solidFill>
                <a:latin typeface="微软雅黑" panose="020B0503020204020204" pitchFamily="34" charset="-122"/>
                <a:ea typeface="微软雅黑" panose="020B0503020204020204" pitchFamily="34" charset="-122"/>
                <a:cs typeface="+mn-ea"/>
                <a:sym typeface="+mn-lt"/>
              </a:rPr>
              <a:t>3  </a:t>
            </a:r>
            <a:r>
              <a:rPr lang="zh-CN" altLang="en-US" sz="2400" b="1" dirty="0">
                <a:solidFill>
                  <a:schemeClr val="accent2"/>
                </a:solidFill>
                <a:latin typeface="微软雅黑" panose="020B0503020204020204" pitchFamily="34" charset="-122"/>
                <a:ea typeface="微软雅黑" panose="020B0503020204020204" pitchFamily="34" charset="-122"/>
                <a:cs typeface="+mn-ea"/>
                <a:sym typeface="+mn-lt"/>
              </a:rPr>
              <a:t>标准主要内容</a:t>
            </a:r>
          </a:p>
        </p:txBody>
      </p:sp>
      <p:sp>
        <p:nvSpPr>
          <p:cNvPr id="1049106" name="文本框 25"/>
          <p:cNvSpPr txBox="1"/>
          <p:nvPr/>
        </p:nvSpPr>
        <p:spPr>
          <a:xfrm>
            <a:off x="131235" y="943521"/>
            <a:ext cx="369332" cy="4905051"/>
          </a:xfrm>
          <a:prstGeom prst="rect">
            <a:avLst/>
          </a:prstGeom>
          <a:noFill/>
        </p:spPr>
        <p:txBody>
          <a:bodyPr vert="eaVert" wrap="square" lIns="0" tIns="0" rIns="0" bIns="0" rtlCol="0">
            <a:spAutoFit/>
          </a:bodyPr>
          <a:lstStyle/>
          <a:p>
            <a:pPr defTabSz="963930"/>
            <a:r>
              <a:rPr lang="zh-CN" altLang="en-US" sz="2400" dirty="0">
                <a:solidFill>
                  <a:schemeClr val="accent2"/>
                </a:solidFill>
                <a:latin typeface="微软雅黑" panose="020B0503020204020204" pitchFamily="34" charset="-122"/>
                <a:ea typeface="微软雅黑" panose="020B0503020204020204" pitchFamily="34" charset="-122"/>
                <a:cs typeface="+mn-ea"/>
                <a:sym typeface="+mn-lt"/>
              </a:rPr>
              <a:t>排污许可证执行报告编制内容</a:t>
            </a:r>
          </a:p>
        </p:txBody>
      </p:sp>
      <p:cxnSp>
        <p:nvCxnSpPr>
          <p:cNvPr id="3145772" name="Straight Connector 59"/>
          <p:cNvCxnSpPr>
            <a:cxnSpLocks/>
          </p:cNvCxnSpPr>
          <p:nvPr/>
        </p:nvCxnSpPr>
        <p:spPr>
          <a:xfrm flipV="1">
            <a:off x="596727" y="591991"/>
            <a:ext cx="0" cy="4483417"/>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1049107" name="文本框 13"/>
          <p:cNvSpPr txBox="1">
            <a:spLocks noChangeArrowheads="1"/>
          </p:cNvSpPr>
          <p:nvPr/>
        </p:nvSpPr>
        <p:spPr bwMode="auto">
          <a:xfrm>
            <a:off x="2949007" y="697096"/>
            <a:ext cx="6624736" cy="553998"/>
          </a:xfrm>
          <a:prstGeom prst="rect">
            <a:avLst/>
          </a:prstGeom>
          <a:noFill/>
          <a:ln>
            <a:noFill/>
          </a:ln>
        </p:spPr>
        <p:txBody>
          <a:bodyPr wrap="squar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表 </a:t>
            </a:r>
            <a:r>
              <a:rPr lang="en-US" altLang="zh-CN" sz="2000" dirty="0">
                <a:solidFill>
                  <a:schemeClr val="accent1"/>
                </a:solidFill>
                <a:latin typeface="+mn-ea"/>
                <a:ea typeface="+mn-ea"/>
                <a:sym typeface="Arial" panose="020B0604020202020204" pitchFamily="34" charset="0"/>
              </a:rPr>
              <a:t>F.17</a:t>
            </a:r>
            <a:r>
              <a:rPr lang="en-US" altLang="zh-CN"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 </a:t>
            </a:r>
            <a:r>
              <a:rPr lang="zh-CN" altLang="en-US"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废气污染物超标时段小时均值报表</a:t>
            </a:r>
          </a:p>
        </p:txBody>
      </p:sp>
      <p:sp>
        <p:nvSpPr>
          <p:cNvPr id="1049108" name="文本框 13"/>
          <p:cNvSpPr txBox="1">
            <a:spLocks noChangeArrowheads="1"/>
          </p:cNvSpPr>
          <p:nvPr/>
        </p:nvSpPr>
        <p:spPr bwMode="auto">
          <a:xfrm>
            <a:off x="3083090" y="2320181"/>
            <a:ext cx="6624736" cy="553998"/>
          </a:xfrm>
          <a:prstGeom prst="rect">
            <a:avLst/>
          </a:prstGeom>
          <a:noFill/>
          <a:ln>
            <a:noFill/>
          </a:ln>
        </p:spPr>
        <p:txBody>
          <a:bodyPr wrap="squar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表 </a:t>
            </a:r>
            <a:r>
              <a:rPr lang="en-US" altLang="zh-CN" sz="2000" dirty="0">
                <a:solidFill>
                  <a:schemeClr val="accent1"/>
                </a:solidFill>
                <a:latin typeface="+mn-ea"/>
                <a:ea typeface="+mn-ea"/>
                <a:sym typeface="Arial" panose="020B0604020202020204" pitchFamily="34" charset="0"/>
              </a:rPr>
              <a:t>F.18</a:t>
            </a:r>
            <a:r>
              <a:rPr lang="en-US" altLang="zh-CN"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	</a:t>
            </a:r>
            <a:r>
              <a:rPr lang="zh-CN" altLang="en-US"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废水污染物超标时段日均值报表</a:t>
            </a:r>
          </a:p>
        </p:txBody>
      </p:sp>
      <p:sp>
        <p:nvSpPr>
          <p:cNvPr id="1049109" name="文本框 13"/>
          <p:cNvSpPr txBox="1">
            <a:spLocks noChangeArrowheads="1"/>
          </p:cNvSpPr>
          <p:nvPr/>
        </p:nvSpPr>
        <p:spPr bwMode="auto">
          <a:xfrm>
            <a:off x="2785349" y="3976367"/>
            <a:ext cx="6624736" cy="553998"/>
          </a:xfrm>
          <a:prstGeom prst="rect">
            <a:avLst/>
          </a:prstGeom>
          <a:noFill/>
          <a:ln>
            <a:noFill/>
          </a:ln>
        </p:spPr>
        <p:txBody>
          <a:bodyPr wrap="squar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表 </a:t>
            </a:r>
            <a:r>
              <a:rPr lang="en-US" altLang="zh-CN" sz="2000" dirty="0">
                <a:solidFill>
                  <a:schemeClr val="accent1"/>
                </a:solidFill>
                <a:latin typeface="+mn-ea"/>
                <a:ea typeface="+mn-ea"/>
                <a:sym typeface="Arial" panose="020B0604020202020204" pitchFamily="34" charset="0"/>
              </a:rPr>
              <a:t>F.19</a:t>
            </a:r>
            <a:r>
              <a:rPr lang="en-US" altLang="zh-CN"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 </a:t>
            </a:r>
            <a:r>
              <a:rPr lang="zh-CN" altLang="en-US"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信息公开情况报表</a:t>
            </a:r>
          </a:p>
        </p:txBody>
      </p:sp>
      <p:pic>
        <p:nvPicPr>
          <p:cNvPr id="2097184" name="Picture 2"/>
          <p:cNvPicPr>
            <a:picLocks noChangeAspect="1" noChangeArrowheads="1"/>
          </p:cNvPicPr>
          <p:nvPr/>
        </p:nvPicPr>
        <p:blipFill>
          <a:blip r:embed="rId3"/>
          <a:srcRect/>
          <a:stretch>
            <a:fillRect/>
          </a:stretch>
        </p:blipFill>
        <p:spPr bwMode="auto">
          <a:xfrm>
            <a:off x="1281329" y="1312069"/>
            <a:ext cx="10228263" cy="647700"/>
          </a:xfrm>
          <a:prstGeom prst="rect">
            <a:avLst/>
          </a:prstGeom>
          <a:noFill/>
          <a:ln>
            <a:noFill/>
          </a:ln>
          <a:effectLst/>
        </p:spPr>
      </p:pic>
      <p:pic>
        <p:nvPicPr>
          <p:cNvPr id="2097185" name="Picture 3"/>
          <p:cNvPicPr>
            <a:picLocks noChangeAspect="1" noChangeArrowheads="1"/>
          </p:cNvPicPr>
          <p:nvPr/>
        </p:nvPicPr>
        <p:blipFill>
          <a:blip r:embed="rId4"/>
          <a:srcRect/>
          <a:stretch>
            <a:fillRect/>
          </a:stretch>
        </p:blipFill>
        <p:spPr bwMode="auto">
          <a:xfrm>
            <a:off x="1232836" y="2833699"/>
            <a:ext cx="10266363" cy="657225"/>
          </a:xfrm>
          <a:prstGeom prst="rect">
            <a:avLst/>
          </a:prstGeom>
          <a:noFill/>
          <a:ln>
            <a:noFill/>
          </a:ln>
          <a:effectLst/>
        </p:spPr>
      </p:pic>
      <p:pic>
        <p:nvPicPr>
          <p:cNvPr id="2097186" name="Picture 4"/>
          <p:cNvPicPr>
            <a:picLocks noChangeAspect="1" noChangeArrowheads="1"/>
          </p:cNvPicPr>
          <p:nvPr/>
        </p:nvPicPr>
        <p:blipFill>
          <a:blip r:embed="rId5"/>
          <a:srcRect/>
          <a:stretch>
            <a:fillRect/>
          </a:stretch>
        </p:blipFill>
        <p:spPr bwMode="auto">
          <a:xfrm>
            <a:off x="1237598" y="4455411"/>
            <a:ext cx="10256837" cy="1095375"/>
          </a:xfrm>
          <a:prstGeom prst="rect">
            <a:avLst/>
          </a:prstGeom>
          <a:noFill/>
          <a:ln>
            <a:noFill/>
          </a:ln>
          <a:effectLst/>
        </p:spPr>
      </p:pic>
      <p:sp>
        <p:nvSpPr>
          <p:cNvPr id="1049110" name="Freeform 12"/>
          <p:cNvSpPr/>
          <p:nvPr/>
        </p:nvSpPr>
        <p:spPr bwMode="auto">
          <a:xfrm>
            <a:off x="1748855" y="5655471"/>
            <a:ext cx="269578" cy="265112"/>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gradFill>
            <a:gsLst>
              <a:gs pos="0">
                <a:schemeClr val="accent1"/>
              </a:gs>
              <a:gs pos="100000">
                <a:srgbClr val="2F5EB0"/>
              </a:gs>
            </a:gsLst>
            <a:lin ang="13800000" scaled="0"/>
          </a:gradFill>
          <a:ln>
            <a:noFill/>
          </a:ln>
        </p:spPr>
        <p:txBody>
          <a:bodyPr lIns="91415" tIns="45707" rIns="91415" bIns="45707"/>
          <a:lstStyle/>
          <a:p>
            <a:endParaRPr lang="zh-CN" altLang="en-US" dirty="0">
              <a:solidFill>
                <a:schemeClr val="tx1">
                  <a:lumMod val="50000"/>
                  <a:lumOff val="50000"/>
                </a:schemeClr>
              </a:solidFill>
              <a:latin typeface="Broadway" panose="04040905080B02020502" pitchFamily="82" charset="0"/>
            </a:endParaRPr>
          </a:p>
        </p:txBody>
      </p:sp>
      <p:sp>
        <p:nvSpPr>
          <p:cNvPr id="1049111" name="Freeform 12"/>
          <p:cNvSpPr/>
          <p:nvPr/>
        </p:nvSpPr>
        <p:spPr bwMode="auto">
          <a:xfrm flipH="1" flipV="1">
            <a:off x="7411072" y="5999409"/>
            <a:ext cx="264319" cy="265113"/>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gradFill>
            <a:gsLst>
              <a:gs pos="0">
                <a:schemeClr val="accent1"/>
              </a:gs>
              <a:gs pos="100000">
                <a:srgbClr val="2F5EB0"/>
              </a:gs>
            </a:gsLst>
            <a:lin ang="13800000" scaled="0"/>
          </a:gradFill>
          <a:ln>
            <a:noFill/>
          </a:ln>
        </p:spPr>
        <p:txBody>
          <a:bodyPr lIns="91415" tIns="45707" rIns="91415" bIns="45707"/>
          <a:lstStyle/>
          <a:p>
            <a:endParaRPr lang="zh-CN" altLang="en-US" dirty="0">
              <a:solidFill>
                <a:schemeClr val="tx1">
                  <a:lumMod val="50000"/>
                  <a:lumOff val="50000"/>
                </a:schemeClr>
              </a:solidFill>
              <a:latin typeface="Broadway" panose="04040905080B02020502" pitchFamily="82" charset="0"/>
            </a:endParaRPr>
          </a:p>
        </p:txBody>
      </p:sp>
      <p:sp>
        <p:nvSpPr>
          <p:cNvPr id="1049112" name="矩形 15"/>
          <p:cNvSpPr/>
          <p:nvPr/>
        </p:nvSpPr>
        <p:spPr>
          <a:xfrm>
            <a:off x="1930963" y="5805222"/>
            <a:ext cx="5722548" cy="307777"/>
          </a:xfrm>
          <a:prstGeom prst="rect">
            <a:avLst/>
          </a:prstGeom>
        </p:spPr>
        <p:txBody>
          <a:bodyPr wrap="square" lIns="91415" tIns="45707" rIns="91415" bIns="45707">
            <a:spAutoFit/>
          </a:bodyPr>
          <a:lstStyle/>
          <a:p>
            <a:r>
              <a:rPr lang="zh-CN" altLang="en-US" sz="1400" spc="-5" dirty="0">
                <a:solidFill>
                  <a:schemeClr val="accent1"/>
                </a:solidFill>
                <a:latin typeface="微软雅黑" panose="020B0503020204020204" pitchFamily="34" charset="-122"/>
                <a:ea typeface="微软雅黑" panose="020B0503020204020204" pitchFamily="34" charset="-122"/>
                <a:cs typeface="Noto Sans CJK JP Regular"/>
              </a:rPr>
              <a:t>信息公开情况不符合排污许可证要求的，在“备注”中说明原因。</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45772"/>
                                        </p:tgtEl>
                                        <p:attrNameLst>
                                          <p:attrName>style.visibility</p:attrName>
                                        </p:attrNameLst>
                                      </p:cBhvr>
                                      <p:to>
                                        <p:strVal val="visible"/>
                                      </p:to>
                                    </p:set>
                                    <p:animEffect transition="in" filter="wipe(up)">
                                      <p:cBhvr>
                                        <p:cTn id="7" dur="500"/>
                                        <p:tgtEl>
                                          <p:spTgt spid="314577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49110"/>
                                        </p:tgtEl>
                                        <p:attrNameLst>
                                          <p:attrName>style.visibility</p:attrName>
                                        </p:attrNameLst>
                                      </p:cBhvr>
                                      <p:to>
                                        <p:strVal val="visible"/>
                                      </p:to>
                                    </p:set>
                                  </p:childTnLst>
                                </p:cTn>
                              </p:par>
                              <p:par>
                                <p:cTn id="11" presetID="35" presetClass="path" presetSubtype="0" accel="50000" decel="50000" fill="hold" grpId="1" nodeType="withEffect">
                                  <p:stCondLst>
                                    <p:cond delay="0"/>
                                  </p:stCondLst>
                                  <p:childTnLst>
                                    <p:animMotion origin="layout" path="M -3.56836E-6 -3.7037E-7 L 0.36686 0.15278 " pathEditMode="relative" rAng="0" ptsTypes="AA">
                                      <p:cBhvr>
                                        <p:cTn id="12" dur="500" spd="-99900" fill="hold"/>
                                        <p:tgtEl>
                                          <p:spTgt spid="1049110"/>
                                        </p:tgtEl>
                                        <p:attrNameLst>
                                          <p:attrName>ppt_x</p:attrName>
                                          <p:attrName>ppt_y</p:attrName>
                                        </p:attrNameLst>
                                      </p:cBhvr>
                                      <p:rCtr x="18343" y="7639"/>
                                    </p:animMotion>
                                  </p:childTnLst>
                                </p:cTn>
                              </p:par>
                              <p:par>
                                <p:cTn id="13" presetID="1" presetClass="entr" presetSubtype="0" fill="hold" grpId="0" nodeType="withEffect">
                                  <p:stCondLst>
                                    <p:cond delay="0"/>
                                  </p:stCondLst>
                                  <p:childTnLst>
                                    <p:set>
                                      <p:cBhvr>
                                        <p:cTn id="14" dur="1" fill="hold">
                                          <p:stCondLst>
                                            <p:cond delay="0"/>
                                          </p:stCondLst>
                                        </p:cTn>
                                        <p:tgtEl>
                                          <p:spTgt spid="1049111"/>
                                        </p:tgtEl>
                                        <p:attrNameLst>
                                          <p:attrName>style.visibility</p:attrName>
                                        </p:attrNameLst>
                                      </p:cBhvr>
                                      <p:to>
                                        <p:strVal val="visible"/>
                                      </p:to>
                                    </p:set>
                                  </p:childTnLst>
                                </p:cTn>
                              </p:par>
                              <p:par>
                                <p:cTn id="15" presetID="35" presetClass="path" presetSubtype="0" accel="50000" decel="50000" fill="hold" grpId="1" nodeType="withEffect">
                                  <p:stCondLst>
                                    <p:cond delay="0"/>
                                  </p:stCondLst>
                                  <p:childTnLst>
                                    <p:animMotion origin="layout" path="M 7.85742E-7 -3.33333E-6 L -0.39495 -0.11018 " pathEditMode="relative" rAng="0" ptsTypes="AA">
                                      <p:cBhvr>
                                        <p:cTn id="16" dur="500" spd="-99900" fill="hold"/>
                                        <p:tgtEl>
                                          <p:spTgt spid="1049111"/>
                                        </p:tgtEl>
                                        <p:attrNameLst>
                                          <p:attrName>ppt_x</p:attrName>
                                          <p:attrName>ppt_y</p:attrName>
                                        </p:attrNameLst>
                                      </p:cBhvr>
                                      <p:rCtr x="-19748" y="-55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10" grpId="0" animBg="1"/>
      <p:bldP spid="1049110" grpId="1" animBg="1"/>
      <p:bldP spid="1049111" grpId="0" animBg="1"/>
      <p:bldP spid="1049111"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16" name="矩形 60"/>
          <p:cNvSpPr/>
          <p:nvPr/>
        </p:nvSpPr>
        <p:spPr>
          <a:xfrm>
            <a:off x="596729" y="15925"/>
            <a:ext cx="12262022" cy="586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9117" name="矩形 24"/>
          <p:cNvSpPr/>
          <p:nvPr/>
        </p:nvSpPr>
        <p:spPr>
          <a:xfrm>
            <a:off x="354" y="5341"/>
            <a:ext cx="594348"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9118" name="文本框 25"/>
          <p:cNvSpPr txBox="1"/>
          <p:nvPr/>
        </p:nvSpPr>
        <p:spPr>
          <a:xfrm>
            <a:off x="609668" y="124584"/>
            <a:ext cx="2243515" cy="373279"/>
          </a:xfrm>
          <a:prstGeom prst="rect">
            <a:avLst/>
          </a:prstGeom>
          <a:noFill/>
        </p:spPr>
        <p:txBody>
          <a:bodyPr wrap="none" lIns="0" tIns="0" rIns="0" bIns="0" rtlCol="0">
            <a:spAutoFit/>
          </a:bodyPr>
          <a:lstStyle/>
          <a:p>
            <a:pPr defTabSz="963930"/>
            <a:r>
              <a:rPr lang="en-US" altLang="zh-CN" sz="2400" b="1" dirty="0">
                <a:solidFill>
                  <a:schemeClr val="accent2"/>
                </a:solidFill>
                <a:latin typeface="微软雅黑" panose="020B0503020204020204" pitchFamily="34" charset="-122"/>
                <a:ea typeface="微软雅黑" panose="020B0503020204020204" pitchFamily="34" charset="-122"/>
                <a:cs typeface="+mn-ea"/>
                <a:sym typeface="+mn-lt"/>
              </a:rPr>
              <a:t>3  </a:t>
            </a:r>
            <a:r>
              <a:rPr lang="zh-CN" altLang="en-US" sz="2400" b="1" dirty="0">
                <a:solidFill>
                  <a:schemeClr val="accent2"/>
                </a:solidFill>
                <a:latin typeface="微软雅黑" panose="020B0503020204020204" pitchFamily="34" charset="-122"/>
                <a:ea typeface="微软雅黑" panose="020B0503020204020204" pitchFamily="34" charset="-122"/>
                <a:cs typeface="+mn-ea"/>
                <a:sym typeface="+mn-lt"/>
              </a:rPr>
              <a:t>标准主要内容</a:t>
            </a:r>
          </a:p>
        </p:txBody>
      </p:sp>
      <p:sp>
        <p:nvSpPr>
          <p:cNvPr id="1049119" name="文本框 25"/>
          <p:cNvSpPr txBox="1"/>
          <p:nvPr/>
        </p:nvSpPr>
        <p:spPr>
          <a:xfrm>
            <a:off x="131235" y="943521"/>
            <a:ext cx="369332" cy="4905051"/>
          </a:xfrm>
          <a:prstGeom prst="rect">
            <a:avLst/>
          </a:prstGeom>
          <a:noFill/>
        </p:spPr>
        <p:txBody>
          <a:bodyPr vert="eaVert" wrap="square" lIns="0" tIns="0" rIns="0" bIns="0" rtlCol="0">
            <a:spAutoFit/>
          </a:bodyPr>
          <a:lstStyle/>
          <a:p>
            <a:pPr defTabSz="963930"/>
            <a:r>
              <a:rPr lang="zh-CN" altLang="en-US" sz="2400" dirty="0">
                <a:solidFill>
                  <a:schemeClr val="accent2"/>
                </a:solidFill>
                <a:latin typeface="微软雅黑" panose="020B0503020204020204" pitchFamily="34" charset="-122"/>
                <a:ea typeface="微软雅黑" panose="020B0503020204020204" pitchFamily="34" charset="-122"/>
                <a:cs typeface="+mn-ea"/>
                <a:sym typeface="+mn-lt"/>
              </a:rPr>
              <a:t>排污许可证执行报告</a:t>
            </a:r>
          </a:p>
        </p:txBody>
      </p:sp>
      <p:cxnSp>
        <p:nvCxnSpPr>
          <p:cNvPr id="3145773" name="Straight Connector 59"/>
          <p:cNvCxnSpPr>
            <a:cxnSpLocks/>
          </p:cNvCxnSpPr>
          <p:nvPr/>
        </p:nvCxnSpPr>
        <p:spPr>
          <a:xfrm flipV="1">
            <a:off x="596727" y="591991"/>
            <a:ext cx="0" cy="4483417"/>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1049120" name="文本框 13"/>
          <p:cNvSpPr txBox="1">
            <a:spLocks noChangeArrowheads="1"/>
          </p:cNvSpPr>
          <p:nvPr/>
        </p:nvSpPr>
        <p:spPr bwMode="auto">
          <a:xfrm>
            <a:off x="3044247" y="1384079"/>
            <a:ext cx="6095228" cy="652241"/>
          </a:xfrm>
          <a:prstGeom prst="rect">
            <a:avLst/>
          </a:prstGeom>
          <a:noFill/>
          <a:ln>
            <a:noFill/>
          </a:ln>
        </p:spPr>
        <p:txBody>
          <a:bodyPr wrap="non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4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排污单位内部环境管理体系建设与运行情况</a:t>
            </a:r>
          </a:p>
        </p:txBody>
      </p:sp>
      <p:sp>
        <p:nvSpPr>
          <p:cNvPr id="1049121" name="Freeform 46"/>
          <p:cNvSpPr>
            <a:spLocks noEditPoints="1"/>
          </p:cNvSpPr>
          <p:nvPr/>
        </p:nvSpPr>
        <p:spPr bwMode="auto">
          <a:xfrm>
            <a:off x="2309770" y="1384078"/>
            <a:ext cx="698709" cy="698709"/>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1"/>
          </a:solidFill>
          <a:ln w="9525">
            <a:noFill/>
            <a:round/>
          </a:ln>
        </p:spPr>
        <p:txBody>
          <a:bodyPr vert="horz" wrap="square" lIns="128546" tIns="64273" rIns="128546" bIns="64273" numCol="1" anchor="t" anchorCtr="0" compatLnSpc="1"/>
          <a:lstStyle/>
          <a:p>
            <a:pPr>
              <a:lnSpc>
                <a:spcPct val="120000"/>
              </a:lnSpc>
            </a:pPr>
            <a:endParaRPr lang="en-US" sz="800" dirty="0">
              <a:latin typeface="Agency FB" panose="020B0503020202020204" pitchFamily="34" charset="0"/>
              <a:ea typeface="微软雅黑" panose="020B0503020204020204" pitchFamily="34" charset="-122"/>
              <a:cs typeface="+mn-ea"/>
              <a:sym typeface="Arial" panose="020B0604020202020204" pitchFamily="34" charset="0"/>
            </a:endParaRPr>
          </a:p>
        </p:txBody>
      </p:sp>
      <p:sp>
        <p:nvSpPr>
          <p:cNvPr id="1049122" name="任意多边形 17"/>
          <p:cNvSpPr/>
          <p:nvPr/>
        </p:nvSpPr>
        <p:spPr>
          <a:xfrm>
            <a:off x="1638576" y="964290"/>
            <a:ext cx="7844730" cy="4884284"/>
          </a:xfrm>
          <a:custGeom>
            <a:avLst/>
            <a:gdLst>
              <a:gd name="connsiteX0" fmla="*/ 0 w 3457575"/>
              <a:gd name="connsiteY0" fmla="*/ 0 h 2796096"/>
              <a:gd name="connsiteX1" fmla="*/ 3457575 w 3457575"/>
              <a:gd name="connsiteY1" fmla="*/ 0 h 2796096"/>
              <a:gd name="connsiteX2" fmla="*/ 3457575 w 3457575"/>
              <a:gd name="connsiteY2" fmla="*/ 2796096 h 2796096"/>
              <a:gd name="connsiteX3" fmla="*/ 0 w 3457575"/>
              <a:gd name="connsiteY3" fmla="*/ 2796096 h 2796096"/>
              <a:gd name="connsiteX4" fmla="*/ 0 w 3457575"/>
              <a:gd name="connsiteY4" fmla="*/ 0 h 2796096"/>
              <a:gd name="connsiteX5" fmla="*/ 85726 w 3457575"/>
              <a:gd name="connsiteY5" fmla="*/ 86496 h 2796096"/>
              <a:gd name="connsiteX6" fmla="*/ 85726 w 3457575"/>
              <a:gd name="connsiteY6" fmla="*/ 2698618 h 2796096"/>
              <a:gd name="connsiteX7" fmla="*/ 3371852 w 3457575"/>
              <a:gd name="connsiteY7" fmla="*/ 2698618 h 2796096"/>
              <a:gd name="connsiteX8" fmla="*/ 3371852 w 3457575"/>
              <a:gd name="connsiteY8" fmla="*/ 86496 h 2796096"/>
              <a:gd name="connsiteX9" fmla="*/ 85726 w 3457575"/>
              <a:gd name="connsiteY9" fmla="*/ 86496 h 279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7575" h="2796096">
                <a:moveTo>
                  <a:pt x="0" y="0"/>
                </a:moveTo>
                <a:lnTo>
                  <a:pt x="3457575" y="0"/>
                </a:lnTo>
                <a:lnTo>
                  <a:pt x="3457575" y="2796096"/>
                </a:lnTo>
                <a:lnTo>
                  <a:pt x="0" y="2796096"/>
                </a:lnTo>
                <a:lnTo>
                  <a:pt x="0" y="0"/>
                </a:lnTo>
                <a:close/>
                <a:moveTo>
                  <a:pt x="85726" y="86496"/>
                </a:moveTo>
                <a:lnTo>
                  <a:pt x="85726" y="2698618"/>
                </a:lnTo>
                <a:lnTo>
                  <a:pt x="3371852" y="2698618"/>
                </a:lnTo>
                <a:lnTo>
                  <a:pt x="3371852" y="86496"/>
                </a:lnTo>
                <a:lnTo>
                  <a:pt x="85726" y="8649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anchor="ctr"/>
          <a:lstStyle/>
          <a:p>
            <a:pPr algn="ctr" eaLnBrk="0" hangingPunct="0"/>
            <a:endParaRPr lang="zh-CN" altLang="en-US" dirty="0">
              <a:latin typeface="Broadway" panose="04040905080B02020502" pitchFamily="82" charset="0"/>
            </a:endParaRPr>
          </a:p>
        </p:txBody>
      </p:sp>
      <p:sp>
        <p:nvSpPr>
          <p:cNvPr id="1049123" name="十字形 18"/>
          <p:cNvSpPr/>
          <p:nvPr/>
        </p:nvSpPr>
        <p:spPr>
          <a:xfrm>
            <a:off x="8475194" y="5071732"/>
            <a:ext cx="388420" cy="388420"/>
          </a:xfrm>
          <a:prstGeom prst="plus">
            <a:avLst>
              <a:gd name="adj" fmla="val 41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anchor="ctr"/>
          <a:lstStyle/>
          <a:p>
            <a:pPr algn="ctr" eaLnBrk="0" hangingPunct="0"/>
            <a:endParaRPr lang="zh-CN" altLang="en-US" dirty="0">
              <a:latin typeface="Broadway" panose="04040905080B02020502" pitchFamily="82" charset="0"/>
            </a:endParaRPr>
          </a:p>
        </p:txBody>
      </p:sp>
      <p:sp>
        <p:nvSpPr>
          <p:cNvPr id="1049124" name="Text Placeholder 6"/>
          <p:cNvSpPr txBox="1"/>
          <p:nvPr/>
        </p:nvSpPr>
        <p:spPr>
          <a:xfrm>
            <a:off x="2288685" y="2320183"/>
            <a:ext cx="6165264" cy="2506103"/>
          </a:xfrm>
          <a:prstGeom prst="rect">
            <a:avLst/>
          </a:prstGeom>
        </p:spPr>
        <p:txBody>
          <a:bodyPr lIns="91415" tIns="45707" rIns="91415" bIns="45707"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buFont typeface="Wingdings" panose="05000000000000000000" pitchFamily="2" charset="2"/>
              <a:buChar char="u"/>
            </a:pP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说明环境管理机构及人员设置情况、环境管理制度建立情况、 排污单位环境保护规划、环保措施整改计划等。</a:t>
            </a:r>
          </a:p>
          <a:p>
            <a:pPr>
              <a:lnSpc>
                <a:spcPct val="120000"/>
              </a:lnSpc>
              <a:buFont typeface="Wingdings" panose="05000000000000000000" pitchFamily="2" charset="2"/>
              <a:buChar char="u"/>
            </a:pPr>
            <a:r>
              <a:rPr lang="zh-CN" altLang="en-US" sz="200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说明</a:t>
            </a: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环境管理体系的实施、相关责任的落实情况。</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45773"/>
                                        </p:tgtEl>
                                        <p:attrNameLst>
                                          <p:attrName>style.visibility</p:attrName>
                                        </p:attrNameLst>
                                      </p:cBhvr>
                                      <p:to>
                                        <p:strVal val="visible"/>
                                      </p:to>
                                    </p:set>
                                    <p:animEffect transition="in" filter="wipe(up)">
                                      <p:cBhvr>
                                        <p:cTn id="7" dur="500"/>
                                        <p:tgtEl>
                                          <p:spTgt spid="31457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49121"/>
                                        </p:tgtEl>
                                        <p:attrNameLst>
                                          <p:attrName>style.visibility</p:attrName>
                                        </p:attrNameLst>
                                      </p:cBhvr>
                                      <p:to>
                                        <p:strVal val="visible"/>
                                      </p:to>
                                    </p:set>
                                    <p:anim calcmode="lin" valueType="num">
                                      <p:cBhvr>
                                        <p:cTn id="11" dur="500" fill="hold"/>
                                        <p:tgtEl>
                                          <p:spTgt spid="1049121"/>
                                        </p:tgtEl>
                                        <p:attrNameLst>
                                          <p:attrName>ppt_w</p:attrName>
                                        </p:attrNameLst>
                                      </p:cBhvr>
                                      <p:tavLst>
                                        <p:tav tm="0">
                                          <p:val>
                                            <p:fltVal val="0"/>
                                          </p:val>
                                        </p:tav>
                                        <p:tav tm="100000">
                                          <p:val>
                                            <p:strVal val="#ppt_w"/>
                                          </p:val>
                                        </p:tav>
                                      </p:tavLst>
                                    </p:anim>
                                    <p:anim calcmode="lin" valueType="num">
                                      <p:cBhvr>
                                        <p:cTn id="12" dur="500" fill="hold"/>
                                        <p:tgtEl>
                                          <p:spTgt spid="1049121"/>
                                        </p:tgtEl>
                                        <p:attrNameLst>
                                          <p:attrName>ppt_h</p:attrName>
                                        </p:attrNameLst>
                                      </p:cBhvr>
                                      <p:tavLst>
                                        <p:tav tm="0">
                                          <p:val>
                                            <p:fltVal val="0"/>
                                          </p:val>
                                        </p:tav>
                                        <p:tav tm="100000">
                                          <p:val>
                                            <p:strVal val="#ppt_h"/>
                                          </p:val>
                                        </p:tav>
                                      </p:tavLst>
                                    </p:anim>
                                    <p:animEffect transition="in" filter="fade">
                                      <p:cBhvr>
                                        <p:cTn id="13" dur="500"/>
                                        <p:tgtEl>
                                          <p:spTgt spid="1049121"/>
                                        </p:tgtEl>
                                      </p:cBhvr>
                                    </p:animEffect>
                                  </p:childTnLst>
                                </p:cTn>
                              </p:par>
                              <p:par>
                                <p:cTn id="14" presetID="53" presetClass="entr" presetSubtype="16" fill="hold" nodeType="withEffect">
                                  <p:stCondLst>
                                    <p:cond delay="0"/>
                                  </p:stCondLst>
                                  <p:childTnLst>
                                    <p:set>
                                      <p:cBhvr>
                                        <p:cTn id="15" dur="1" fill="hold">
                                          <p:stCondLst>
                                            <p:cond delay="0"/>
                                          </p:stCondLst>
                                        </p:cTn>
                                        <p:tgtEl>
                                          <p:spTgt spid="1049122"/>
                                        </p:tgtEl>
                                        <p:attrNameLst>
                                          <p:attrName>style.visibility</p:attrName>
                                        </p:attrNameLst>
                                      </p:cBhvr>
                                      <p:to>
                                        <p:strVal val="visible"/>
                                      </p:to>
                                    </p:set>
                                    <p:anim calcmode="lin" valueType="num">
                                      <p:cBhvr>
                                        <p:cTn id="16" dur="750" fill="hold"/>
                                        <p:tgtEl>
                                          <p:spTgt spid="1049122"/>
                                        </p:tgtEl>
                                        <p:attrNameLst>
                                          <p:attrName>ppt_w</p:attrName>
                                        </p:attrNameLst>
                                      </p:cBhvr>
                                      <p:tavLst>
                                        <p:tav tm="0">
                                          <p:val>
                                            <p:fltVal val="0"/>
                                          </p:val>
                                        </p:tav>
                                        <p:tav tm="100000">
                                          <p:val>
                                            <p:strVal val="#ppt_w"/>
                                          </p:val>
                                        </p:tav>
                                      </p:tavLst>
                                    </p:anim>
                                    <p:anim calcmode="lin" valueType="num">
                                      <p:cBhvr>
                                        <p:cTn id="17" dur="750" fill="hold"/>
                                        <p:tgtEl>
                                          <p:spTgt spid="1049122"/>
                                        </p:tgtEl>
                                        <p:attrNameLst>
                                          <p:attrName>ppt_h</p:attrName>
                                        </p:attrNameLst>
                                      </p:cBhvr>
                                      <p:tavLst>
                                        <p:tav tm="0">
                                          <p:val>
                                            <p:fltVal val="0"/>
                                          </p:val>
                                        </p:tav>
                                        <p:tav tm="100000">
                                          <p:val>
                                            <p:strVal val="#ppt_h"/>
                                          </p:val>
                                        </p:tav>
                                      </p:tavLst>
                                    </p:anim>
                                    <p:animEffect transition="in" filter="fade">
                                      <p:cBhvr>
                                        <p:cTn id="18" dur="750"/>
                                        <p:tgtEl>
                                          <p:spTgt spid="1049122"/>
                                        </p:tgtEl>
                                      </p:cBhvr>
                                    </p:animEffect>
                                  </p:childTnLst>
                                </p:cTn>
                              </p:par>
                              <p:par>
                                <p:cTn id="19" presetID="53" presetClass="entr" presetSubtype="16" fill="hold" grpId="0" nodeType="withEffect">
                                  <p:stCondLst>
                                    <p:cond delay="600"/>
                                  </p:stCondLst>
                                  <p:childTnLst>
                                    <p:set>
                                      <p:cBhvr>
                                        <p:cTn id="20" dur="1" fill="hold">
                                          <p:stCondLst>
                                            <p:cond delay="0"/>
                                          </p:stCondLst>
                                        </p:cTn>
                                        <p:tgtEl>
                                          <p:spTgt spid="1049123"/>
                                        </p:tgtEl>
                                        <p:attrNameLst>
                                          <p:attrName>style.visibility</p:attrName>
                                        </p:attrNameLst>
                                      </p:cBhvr>
                                      <p:to>
                                        <p:strVal val="visible"/>
                                      </p:to>
                                    </p:set>
                                    <p:anim calcmode="lin" valueType="num">
                                      <p:cBhvr>
                                        <p:cTn id="21" dur="750" fill="hold"/>
                                        <p:tgtEl>
                                          <p:spTgt spid="1049123"/>
                                        </p:tgtEl>
                                        <p:attrNameLst>
                                          <p:attrName>ppt_w</p:attrName>
                                        </p:attrNameLst>
                                      </p:cBhvr>
                                      <p:tavLst>
                                        <p:tav tm="0">
                                          <p:val>
                                            <p:fltVal val="0"/>
                                          </p:val>
                                        </p:tav>
                                        <p:tav tm="100000">
                                          <p:val>
                                            <p:strVal val="#ppt_w"/>
                                          </p:val>
                                        </p:tav>
                                      </p:tavLst>
                                    </p:anim>
                                    <p:anim calcmode="lin" valueType="num">
                                      <p:cBhvr>
                                        <p:cTn id="22" dur="750" fill="hold"/>
                                        <p:tgtEl>
                                          <p:spTgt spid="1049123"/>
                                        </p:tgtEl>
                                        <p:attrNameLst>
                                          <p:attrName>ppt_h</p:attrName>
                                        </p:attrNameLst>
                                      </p:cBhvr>
                                      <p:tavLst>
                                        <p:tav tm="0">
                                          <p:val>
                                            <p:fltVal val="0"/>
                                          </p:val>
                                        </p:tav>
                                        <p:tav tm="100000">
                                          <p:val>
                                            <p:strVal val="#ppt_h"/>
                                          </p:val>
                                        </p:tav>
                                      </p:tavLst>
                                    </p:anim>
                                    <p:animEffect transition="in" filter="fade">
                                      <p:cBhvr>
                                        <p:cTn id="23" dur="750"/>
                                        <p:tgtEl>
                                          <p:spTgt spid="1049123"/>
                                        </p:tgtEl>
                                      </p:cBhvr>
                                    </p:animEffect>
                                  </p:childTnLst>
                                </p:cTn>
                              </p:par>
                            </p:childTnLst>
                          </p:cTn>
                        </p:par>
                        <p:par>
                          <p:cTn id="24" fill="hold">
                            <p:stCondLst>
                              <p:cond delay="1000"/>
                            </p:stCondLst>
                            <p:childTnLst>
                              <p:par>
                                <p:cTn id="25" presetID="18" presetClass="entr" presetSubtype="6" fill="hold" grpId="0" nodeType="afterEffect">
                                  <p:stCondLst>
                                    <p:cond delay="0"/>
                                  </p:stCondLst>
                                  <p:childTnLst>
                                    <p:set>
                                      <p:cBhvr>
                                        <p:cTn id="26" dur="1" fill="hold">
                                          <p:stCondLst>
                                            <p:cond delay="0"/>
                                          </p:stCondLst>
                                        </p:cTn>
                                        <p:tgtEl>
                                          <p:spTgt spid="1049124">
                                            <p:txEl>
                                              <p:pRg st="0" end="0"/>
                                            </p:txEl>
                                          </p:spTgt>
                                        </p:tgtEl>
                                        <p:attrNameLst>
                                          <p:attrName>style.visibility</p:attrName>
                                        </p:attrNameLst>
                                      </p:cBhvr>
                                      <p:to>
                                        <p:strVal val="visible"/>
                                      </p:to>
                                    </p:set>
                                    <p:animEffect transition="in" filter="strips(downRight)">
                                      <p:cBhvr>
                                        <p:cTn id="27" dur="500"/>
                                        <p:tgtEl>
                                          <p:spTgt spid="1049124">
                                            <p:txEl>
                                              <p:pRg st="0" end="0"/>
                                            </p:txEl>
                                          </p:spTgt>
                                        </p:tgtEl>
                                      </p:cBhvr>
                                    </p:animEffect>
                                  </p:childTnLst>
                                </p:cTn>
                              </p:par>
                            </p:childTnLst>
                          </p:cTn>
                        </p:par>
                        <p:par>
                          <p:cTn id="28" fill="hold">
                            <p:stCondLst>
                              <p:cond delay="1500"/>
                            </p:stCondLst>
                            <p:childTnLst>
                              <p:par>
                                <p:cTn id="29" presetID="18" presetClass="entr" presetSubtype="6" fill="hold" grpId="0" nodeType="afterEffect">
                                  <p:stCondLst>
                                    <p:cond delay="0"/>
                                  </p:stCondLst>
                                  <p:childTnLst>
                                    <p:set>
                                      <p:cBhvr>
                                        <p:cTn id="30" dur="1" fill="hold">
                                          <p:stCondLst>
                                            <p:cond delay="0"/>
                                          </p:stCondLst>
                                        </p:cTn>
                                        <p:tgtEl>
                                          <p:spTgt spid="1049124">
                                            <p:txEl>
                                              <p:pRg st="1" end="1"/>
                                            </p:txEl>
                                          </p:spTgt>
                                        </p:tgtEl>
                                        <p:attrNameLst>
                                          <p:attrName>style.visibility</p:attrName>
                                        </p:attrNameLst>
                                      </p:cBhvr>
                                      <p:to>
                                        <p:strVal val="visible"/>
                                      </p:to>
                                    </p:set>
                                    <p:animEffect transition="in" filter="strips(downRight)">
                                      <p:cBhvr>
                                        <p:cTn id="31" dur="500"/>
                                        <p:tgtEl>
                                          <p:spTgt spid="10491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21" grpId="0" animBg="1"/>
      <p:bldP spid="1049123" grpId="0" animBg="1"/>
      <p:bldP spid="104912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28" name="矩形 60"/>
          <p:cNvSpPr/>
          <p:nvPr/>
        </p:nvSpPr>
        <p:spPr>
          <a:xfrm>
            <a:off x="596729" y="15925"/>
            <a:ext cx="12262022" cy="586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9129" name="矩形 24"/>
          <p:cNvSpPr/>
          <p:nvPr/>
        </p:nvSpPr>
        <p:spPr>
          <a:xfrm>
            <a:off x="354" y="5341"/>
            <a:ext cx="594348"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9130" name="文本框 25"/>
          <p:cNvSpPr txBox="1"/>
          <p:nvPr/>
        </p:nvSpPr>
        <p:spPr>
          <a:xfrm>
            <a:off x="609668" y="124584"/>
            <a:ext cx="2243515" cy="373279"/>
          </a:xfrm>
          <a:prstGeom prst="rect">
            <a:avLst/>
          </a:prstGeom>
          <a:noFill/>
        </p:spPr>
        <p:txBody>
          <a:bodyPr wrap="none" lIns="0" tIns="0" rIns="0" bIns="0" rtlCol="0">
            <a:spAutoFit/>
          </a:bodyPr>
          <a:lstStyle/>
          <a:p>
            <a:pPr defTabSz="963930"/>
            <a:r>
              <a:rPr lang="en-US" altLang="zh-CN" sz="2400" b="1" dirty="0">
                <a:solidFill>
                  <a:schemeClr val="accent2"/>
                </a:solidFill>
                <a:latin typeface="微软雅黑" panose="020B0503020204020204" pitchFamily="34" charset="-122"/>
                <a:ea typeface="微软雅黑" panose="020B0503020204020204" pitchFamily="34" charset="-122"/>
                <a:cs typeface="+mn-ea"/>
                <a:sym typeface="+mn-lt"/>
              </a:rPr>
              <a:t>3  </a:t>
            </a:r>
            <a:r>
              <a:rPr lang="zh-CN" altLang="en-US" sz="2400" b="1" dirty="0">
                <a:solidFill>
                  <a:schemeClr val="accent2"/>
                </a:solidFill>
                <a:latin typeface="微软雅黑" panose="020B0503020204020204" pitchFamily="34" charset="-122"/>
                <a:ea typeface="微软雅黑" panose="020B0503020204020204" pitchFamily="34" charset="-122"/>
                <a:cs typeface="+mn-ea"/>
                <a:sym typeface="+mn-lt"/>
              </a:rPr>
              <a:t>标准主要内容</a:t>
            </a:r>
          </a:p>
        </p:txBody>
      </p:sp>
      <p:sp>
        <p:nvSpPr>
          <p:cNvPr id="1049131" name="文本框 25"/>
          <p:cNvSpPr txBox="1"/>
          <p:nvPr/>
        </p:nvSpPr>
        <p:spPr>
          <a:xfrm>
            <a:off x="131235" y="943521"/>
            <a:ext cx="369332" cy="4905051"/>
          </a:xfrm>
          <a:prstGeom prst="rect">
            <a:avLst/>
          </a:prstGeom>
          <a:noFill/>
        </p:spPr>
        <p:txBody>
          <a:bodyPr vert="eaVert" wrap="square" lIns="0" tIns="0" rIns="0" bIns="0" rtlCol="0">
            <a:spAutoFit/>
          </a:bodyPr>
          <a:lstStyle/>
          <a:p>
            <a:pPr defTabSz="963930"/>
            <a:r>
              <a:rPr lang="zh-CN" altLang="en-US" sz="2400" dirty="0">
                <a:solidFill>
                  <a:schemeClr val="accent2"/>
                </a:solidFill>
                <a:latin typeface="微软雅黑" panose="020B0503020204020204" pitchFamily="34" charset="-122"/>
                <a:ea typeface="微软雅黑" panose="020B0503020204020204" pitchFamily="34" charset="-122"/>
                <a:cs typeface="+mn-ea"/>
                <a:sym typeface="+mn-lt"/>
              </a:rPr>
              <a:t>排污许可证执行报告</a:t>
            </a:r>
          </a:p>
        </p:txBody>
      </p:sp>
      <p:cxnSp>
        <p:nvCxnSpPr>
          <p:cNvPr id="3145774" name="Straight Connector 59"/>
          <p:cNvCxnSpPr>
            <a:cxnSpLocks/>
          </p:cNvCxnSpPr>
          <p:nvPr/>
        </p:nvCxnSpPr>
        <p:spPr>
          <a:xfrm flipV="1">
            <a:off x="596727" y="591991"/>
            <a:ext cx="0" cy="4483417"/>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1049132" name="文本框 13"/>
          <p:cNvSpPr txBox="1">
            <a:spLocks noChangeArrowheads="1"/>
          </p:cNvSpPr>
          <p:nvPr/>
        </p:nvSpPr>
        <p:spPr bwMode="auto">
          <a:xfrm>
            <a:off x="3268260" y="1082497"/>
            <a:ext cx="6897386" cy="769441"/>
          </a:xfrm>
          <a:prstGeom prst="rect">
            <a:avLst/>
          </a:prstGeom>
          <a:noFill/>
          <a:ln>
            <a:noFill/>
          </a:ln>
        </p:spPr>
        <p:txBody>
          <a:bodyPr wrap="squar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24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其他排污许可证规定的内容执行情况</a:t>
            </a:r>
            <a:endParaRPr lang="en-US" altLang="zh-CN" sz="2400" dirty="0">
              <a:solidFill>
                <a:schemeClr val="accent1"/>
              </a:solidFill>
              <a:latin typeface="Agency FB" panose="020B0503020202020204" pitchFamily="34" charset="0"/>
              <a:ea typeface="微软雅黑" panose="020B0503020204020204" pitchFamily="34" charset="-122"/>
              <a:sym typeface="Arial" panose="020B0604020202020204" pitchFamily="34" charset="0"/>
            </a:endParaRPr>
          </a:p>
          <a:p>
            <a:pPr marL="342900" indent="-342900">
              <a:buFont typeface="Wingdings" panose="05000000000000000000" pitchFamily="2" charset="2"/>
              <a:buChar char="Ø"/>
            </a:pPr>
            <a:r>
              <a:rPr lang="zh-CN" altLang="en-US" sz="2000" dirty="0">
                <a:solidFill>
                  <a:schemeClr val="accent1"/>
                </a:solidFill>
                <a:latin typeface="微软雅黑" panose="020B0503020204020204" pitchFamily="34" charset="-122"/>
                <a:ea typeface="微软雅黑" panose="020B0503020204020204" pitchFamily="34" charset="-122"/>
                <a:cs typeface="Noto Sans CJK JP Regular"/>
              </a:rPr>
              <a:t>说明排污许可证中规定</a:t>
            </a:r>
            <a:r>
              <a:rPr lang="zh-CN" altLang="en-US" sz="2000" spc="-15" dirty="0">
                <a:solidFill>
                  <a:schemeClr val="accent1"/>
                </a:solidFill>
                <a:latin typeface="微软雅黑" panose="020B0503020204020204" pitchFamily="34" charset="-122"/>
                <a:ea typeface="微软雅黑" panose="020B0503020204020204" pitchFamily="34" charset="-122"/>
                <a:cs typeface="Noto Sans CJK JP Regular"/>
              </a:rPr>
              <a:t>的</a:t>
            </a:r>
            <a:r>
              <a:rPr lang="zh-CN" altLang="en-US" sz="2000" dirty="0">
                <a:solidFill>
                  <a:schemeClr val="accent1"/>
                </a:solidFill>
                <a:latin typeface="微软雅黑" panose="020B0503020204020204" pitchFamily="34" charset="-122"/>
                <a:ea typeface="微软雅黑" panose="020B0503020204020204" pitchFamily="34" charset="-122"/>
                <a:cs typeface="Noto Sans CJK JP Regular"/>
              </a:rPr>
              <a:t>其他</a:t>
            </a:r>
            <a:r>
              <a:rPr lang="zh-CN" altLang="en-US" sz="2000" spc="-15" dirty="0">
                <a:solidFill>
                  <a:schemeClr val="accent1"/>
                </a:solidFill>
                <a:latin typeface="微软雅黑" panose="020B0503020204020204" pitchFamily="34" charset="-122"/>
                <a:ea typeface="微软雅黑" panose="020B0503020204020204" pitchFamily="34" charset="-122"/>
                <a:cs typeface="Noto Sans CJK JP Regular"/>
              </a:rPr>
              <a:t>内</a:t>
            </a:r>
            <a:r>
              <a:rPr lang="zh-CN" altLang="en-US" sz="2000" dirty="0">
                <a:solidFill>
                  <a:schemeClr val="accent1"/>
                </a:solidFill>
                <a:latin typeface="微软雅黑" panose="020B0503020204020204" pitchFamily="34" charset="-122"/>
                <a:ea typeface="微软雅黑" panose="020B0503020204020204" pitchFamily="34" charset="-122"/>
                <a:cs typeface="Noto Sans CJK JP Regular"/>
              </a:rPr>
              <a:t>容执</a:t>
            </a:r>
            <a:r>
              <a:rPr lang="zh-CN" altLang="en-US" sz="2000" spc="-15" dirty="0">
                <a:solidFill>
                  <a:schemeClr val="accent1"/>
                </a:solidFill>
                <a:latin typeface="微软雅黑" panose="020B0503020204020204" pitchFamily="34" charset="-122"/>
                <a:ea typeface="微软雅黑" panose="020B0503020204020204" pitchFamily="34" charset="-122"/>
                <a:cs typeface="Noto Sans CJK JP Regular"/>
              </a:rPr>
              <a:t>行</a:t>
            </a:r>
            <a:r>
              <a:rPr lang="zh-CN" altLang="en-US" sz="2000" dirty="0">
                <a:solidFill>
                  <a:schemeClr val="accent1"/>
                </a:solidFill>
                <a:latin typeface="微软雅黑" panose="020B0503020204020204" pitchFamily="34" charset="-122"/>
                <a:ea typeface="微软雅黑" panose="020B0503020204020204" pitchFamily="34" charset="-122"/>
                <a:cs typeface="Noto Sans CJK JP Regular"/>
              </a:rPr>
              <a:t>情况。</a:t>
            </a:r>
          </a:p>
        </p:txBody>
      </p:sp>
      <p:sp>
        <p:nvSpPr>
          <p:cNvPr id="1049133" name="Text Placeholder 6"/>
          <p:cNvSpPr txBox="1"/>
          <p:nvPr/>
        </p:nvSpPr>
        <p:spPr>
          <a:xfrm>
            <a:off x="3031712" y="2001067"/>
            <a:ext cx="5109091" cy="1584176"/>
          </a:xfrm>
          <a:prstGeom prst="rect">
            <a:avLst/>
          </a:prstGeom>
        </p:spPr>
        <p:txBody>
          <a:bodyPr lIns="91415" tIns="45707" rIns="91415" bIns="45707"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endPar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049134" name="文本框 13"/>
          <p:cNvSpPr txBox="1">
            <a:spLocks noChangeArrowheads="1"/>
          </p:cNvSpPr>
          <p:nvPr/>
        </p:nvSpPr>
        <p:spPr bwMode="auto">
          <a:xfrm>
            <a:off x="3713285" y="2219310"/>
            <a:ext cx="6425474" cy="769441"/>
          </a:xfrm>
          <a:prstGeom prst="rect">
            <a:avLst/>
          </a:prstGeom>
          <a:noFill/>
          <a:ln>
            <a:noFill/>
          </a:ln>
        </p:spPr>
        <p:txBody>
          <a:bodyPr wrap="squar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24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其他需要说明的问题</a:t>
            </a:r>
          </a:p>
          <a:p>
            <a:pPr marL="342900" indent="-342900">
              <a:buFont typeface="Wingdings" panose="05000000000000000000" pitchFamily="2" charset="2"/>
              <a:buChar char="Ø"/>
            </a:pPr>
            <a:r>
              <a:rPr lang="zh-CN" altLang="en-US" sz="2000" dirty="0">
                <a:solidFill>
                  <a:schemeClr val="accent1"/>
                </a:solidFill>
                <a:latin typeface="微软雅黑" panose="020B0503020204020204" pitchFamily="34" charset="-122"/>
                <a:ea typeface="微软雅黑" panose="020B0503020204020204" pitchFamily="34" charset="-122"/>
                <a:cs typeface="Noto Sans CJK JP Regular"/>
              </a:rPr>
              <a:t>对于违证排污的情况，提出相应整改计划。</a:t>
            </a:r>
          </a:p>
        </p:txBody>
      </p:sp>
      <p:sp>
        <p:nvSpPr>
          <p:cNvPr id="1049135" name="文本框 13"/>
          <p:cNvSpPr txBox="1">
            <a:spLocks noChangeArrowheads="1"/>
          </p:cNvSpPr>
          <p:nvPr/>
        </p:nvSpPr>
        <p:spPr bwMode="auto">
          <a:xfrm>
            <a:off x="3686123" y="3222755"/>
            <a:ext cx="7135740" cy="1077192"/>
          </a:xfrm>
          <a:prstGeom prst="rect">
            <a:avLst/>
          </a:prstGeom>
          <a:noFill/>
          <a:ln>
            <a:noFill/>
          </a:ln>
        </p:spPr>
        <p:txBody>
          <a:bodyPr wrap="squar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24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结论</a:t>
            </a:r>
          </a:p>
          <a:p>
            <a:pPr marL="342900" indent="-342900">
              <a:buFont typeface="Wingdings" panose="05000000000000000000" pitchFamily="2" charset="2"/>
              <a:buChar char="Ø"/>
            </a:pPr>
            <a:r>
              <a:rPr lang="zh-CN" altLang="en-US" sz="2000" dirty="0">
                <a:solidFill>
                  <a:schemeClr val="accent1"/>
                </a:solidFill>
                <a:latin typeface="微软雅黑" panose="020B0503020204020204" pitchFamily="34" charset="-122"/>
                <a:ea typeface="微软雅黑" panose="020B0503020204020204" pitchFamily="34" charset="-122"/>
                <a:cs typeface="Noto Sans CJK JP Regular"/>
              </a:rPr>
              <a:t>总结排污单位在报告周期内排污许可证执行情况，说明执行</a:t>
            </a:r>
            <a:r>
              <a:rPr lang="zh-CN" altLang="en-US" sz="2000" dirty="0" smtClean="0">
                <a:solidFill>
                  <a:schemeClr val="accent1"/>
                </a:solidFill>
                <a:latin typeface="微软雅黑" panose="020B0503020204020204" pitchFamily="34" charset="-122"/>
                <a:ea typeface="微软雅黑" panose="020B0503020204020204" pitchFamily="34" charset="-122"/>
                <a:cs typeface="Noto Sans CJK JP Regular"/>
              </a:rPr>
              <a:t>过程中</a:t>
            </a:r>
            <a:r>
              <a:rPr lang="zh-CN" altLang="en-US" sz="2000" dirty="0">
                <a:solidFill>
                  <a:schemeClr val="accent1"/>
                </a:solidFill>
                <a:latin typeface="微软雅黑" panose="020B0503020204020204" pitchFamily="34" charset="-122"/>
                <a:ea typeface="微软雅黑" panose="020B0503020204020204" pitchFamily="34" charset="-122"/>
                <a:cs typeface="Noto Sans CJK JP Regular"/>
              </a:rPr>
              <a:t>存在的问题，以及下一步需进行整改的内容。</a:t>
            </a:r>
          </a:p>
        </p:txBody>
      </p:sp>
      <p:grpSp>
        <p:nvGrpSpPr>
          <p:cNvPr id="277" name="组合 45"/>
          <p:cNvGrpSpPr/>
          <p:nvPr/>
        </p:nvGrpSpPr>
        <p:grpSpPr bwMode="auto">
          <a:xfrm>
            <a:off x="1625377" y="1072259"/>
            <a:ext cx="1733550" cy="1263650"/>
            <a:chOff x="3856882" y="1805041"/>
            <a:chExt cx="1734682" cy="1262903"/>
          </a:xfrm>
        </p:grpSpPr>
        <p:sp>
          <p:nvSpPr>
            <p:cNvPr id="1049136" name="等腰三角形 4"/>
            <p:cNvSpPr>
              <a:spLocks noChangeArrowheads="1"/>
            </p:cNvSpPr>
            <p:nvPr/>
          </p:nvSpPr>
          <p:spPr bwMode="auto">
            <a:xfrm>
              <a:off x="4635110" y="1805041"/>
              <a:ext cx="956454" cy="824528"/>
            </a:xfrm>
            <a:prstGeom prst="triangle">
              <a:avLst>
                <a:gd name="adj" fmla="val 50000"/>
              </a:avLst>
            </a:prstGeom>
            <a:solidFill>
              <a:schemeClr val="accent1"/>
            </a:solidFill>
            <a:ln>
              <a:noFill/>
            </a:ln>
          </p:spPr>
          <p:txBody>
            <a:bodyPr/>
            <a:lstStyle/>
            <a:p>
              <a:endParaRPr lang="zh-CN" altLang="en-US" dirty="0">
                <a:latin typeface="Broadway" panose="04040905080B02020502" pitchFamily="82" charset="0"/>
              </a:endParaRPr>
            </a:p>
          </p:txBody>
        </p:sp>
        <p:sp>
          <p:nvSpPr>
            <p:cNvPr id="1049137" name="矩形 47"/>
            <p:cNvSpPr/>
            <p:nvPr/>
          </p:nvSpPr>
          <p:spPr>
            <a:xfrm rot="19804025">
              <a:off x="3856882" y="2198508"/>
              <a:ext cx="1580594" cy="869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latin typeface="Broadway" panose="04040905080B02020502" pitchFamily="82" charset="0"/>
              </a:endParaRPr>
            </a:p>
          </p:txBody>
        </p:sp>
      </p:grpSp>
      <p:grpSp>
        <p:nvGrpSpPr>
          <p:cNvPr id="278" name="组合 50"/>
          <p:cNvGrpSpPr/>
          <p:nvPr/>
        </p:nvGrpSpPr>
        <p:grpSpPr bwMode="auto">
          <a:xfrm>
            <a:off x="2012507" y="2160022"/>
            <a:ext cx="1855788" cy="962025"/>
            <a:chOff x="4279404" y="3368896"/>
            <a:chExt cx="1855551" cy="962445"/>
          </a:xfrm>
        </p:grpSpPr>
        <p:sp>
          <p:nvSpPr>
            <p:cNvPr id="1049138" name="等腰三角形 21"/>
            <p:cNvSpPr>
              <a:spLocks noChangeArrowheads="1"/>
            </p:cNvSpPr>
            <p:nvPr/>
          </p:nvSpPr>
          <p:spPr bwMode="auto">
            <a:xfrm rot="1800000">
              <a:off x="5178501" y="3368896"/>
              <a:ext cx="956454" cy="824528"/>
            </a:xfrm>
            <a:prstGeom prst="triangle">
              <a:avLst>
                <a:gd name="adj" fmla="val 50000"/>
              </a:avLst>
            </a:prstGeom>
            <a:solidFill>
              <a:schemeClr val="accent1"/>
            </a:solidFill>
            <a:ln>
              <a:noFill/>
            </a:ln>
          </p:spPr>
          <p:txBody>
            <a:bodyPr/>
            <a:lstStyle/>
            <a:p>
              <a:endParaRPr lang="zh-CN" altLang="en-US" dirty="0">
                <a:latin typeface="Broadway" panose="04040905080B02020502" pitchFamily="82" charset="0"/>
              </a:endParaRPr>
            </a:p>
          </p:txBody>
        </p:sp>
        <p:sp>
          <p:nvSpPr>
            <p:cNvPr id="1049139" name="矩形 53"/>
            <p:cNvSpPr/>
            <p:nvPr/>
          </p:nvSpPr>
          <p:spPr>
            <a:xfrm>
              <a:off x="4279404" y="3462600"/>
              <a:ext cx="1580948" cy="8687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latin typeface="Broadway" panose="04040905080B02020502" pitchFamily="82" charset="0"/>
              </a:endParaRPr>
            </a:p>
          </p:txBody>
        </p:sp>
      </p:grpSp>
      <p:grpSp>
        <p:nvGrpSpPr>
          <p:cNvPr id="279" name="组合 56"/>
          <p:cNvGrpSpPr/>
          <p:nvPr/>
        </p:nvGrpSpPr>
        <p:grpSpPr bwMode="auto">
          <a:xfrm>
            <a:off x="1949573" y="3204932"/>
            <a:ext cx="1763712" cy="1112838"/>
            <a:chOff x="3976330" y="4762614"/>
            <a:chExt cx="1764377" cy="1113179"/>
          </a:xfrm>
        </p:grpSpPr>
        <p:sp>
          <p:nvSpPr>
            <p:cNvPr id="1049140" name="等腰三角形 22"/>
            <p:cNvSpPr>
              <a:spLocks noChangeArrowheads="1"/>
            </p:cNvSpPr>
            <p:nvPr/>
          </p:nvSpPr>
          <p:spPr bwMode="auto">
            <a:xfrm rot="3600000">
              <a:off x="4850216" y="4985302"/>
              <a:ext cx="956454" cy="824528"/>
            </a:xfrm>
            <a:prstGeom prst="triangle">
              <a:avLst>
                <a:gd name="adj" fmla="val 50000"/>
              </a:avLst>
            </a:prstGeom>
            <a:solidFill>
              <a:schemeClr val="accent1"/>
            </a:solidFill>
            <a:ln>
              <a:noFill/>
            </a:ln>
          </p:spPr>
          <p:txBody>
            <a:bodyPr/>
            <a:lstStyle/>
            <a:p>
              <a:endParaRPr lang="zh-CN" altLang="en-US" dirty="0">
                <a:latin typeface="Broadway" panose="04040905080B02020502" pitchFamily="82" charset="0"/>
              </a:endParaRPr>
            </a:p>
          </p:txBody>
        </p:sp>
        <p:sp>
          <p:nvSpPr>
            <p:cNvPr id="1049141" name="矩形 58"/>
            <p:cNvSpPr/>
            <p:nvPr/>
          </p:nvSpPr>
          <p:spPr>
            <a:xfrm rot="1795975" flipH="1">
              <a:off x="3976330" y="4762614"/>
              <a:ext cx="1581746" cy="8702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latin typeface="Broadway" panose="04040905080B02020502" pitchFamily="82" charset="0"/>
              </a:endParaRPr>
            </a:p>
          </p:txBody>
        </p:sp>
      </p:grpSp>
      <p:sp>
        <p:nvSpPr>
          <p:cNvPr id="1049142" name="等腰三角形 83"/>
          <p:cNvSpPr>
            <a:spLocks noChangeArrowheads="1"/>
          </p:cNvSpPr>
          <p:nvPr/>
        </p:nvSpPr>
        <p:spPr bwMode="auto">
          <a:xfrm rot="9233090">
            <a:off x="1645396" y="2176610"/>
            <a:ext cx="266700" cy="230188"/>
          </a:xfrm>
          <a:prstGeom prst="triangle">
            <a:avLst>
              <a:gd name="adj" fmla="val 50000"/>
            </a:avLst>
          </a:prstGeom>
          <a:solidFill>
            <a:schemeClr val="accent1"/>
          </a:solidFill>
          <a:ln>
            <a:noFill/>
          </a:ln>
        </p:spPr>
        <p:txBody>
          <a:bodyPr lIns="91415" tIns="45707" rIns="91415" bIns="45707" anchor="ctr"/>
          <a:lstStyle/>
          <a:p>
            <a:pPr algn="ctr"/>
            <a:endParaRPr lang="zh-CN" altLang="en-US" dirty="0">
              <a:solidFill>
                <a:srgbClr val="FFC20F"/>
              </a:solidFill>
              <a:latin typeface="Broadway" panose="04040905080B02020502" pitchFamily="82" charset="0"/>
              <a:ea typeface="幼圆" panose="02010509060101010101" pitchFamily="49" charset="-122"/>
            </a:endParaRPr>
          </a:p>
        </p:txBody>
      </p:sp>
      <p:sp>
        <p:nvSpPr>
          <p:cNvPr id="1049143" name="等腰三角形 85"/>
          <p:cNvSpPr>
            <a:spLocks noChangeArrowheads="1"/>
          </p:cNvSpPr>
          <p:nvPr/>
        </p:nvSpPr>
        <p:spPr bwMode="auto">
          <a:xfrm rot="-3389783">
            <a:off x="2243705" y="1340481"/>
            <a:ext cx="127000" cy="109538"/>
          </a:xfrm>
          <a:prstGeom prst="triangle">
            <a:avLst>
              <a:gd name="adj" fmla="val 50000"/>
            </a:avLst>
          </a:prstGeom>
          <a:solidFill>
            <a:schemeClr val="accent1"/>
          </a:solidFill>
          <a:ln>
            <a:noFill/>
          </a:ln>
        </p:spPr>
        <p:txBody>
          <a:bodyPr lIns="91415" tIns="45707" rIns="91415" bIns="45707" anchor="ctr"/>
          <a:lstStyle/>
          <a:p>
            <a:pPr algn="ctr"/>
            <a:endParaRPr lang="zh-CN" altLang="en-US" dirty="0">
              <a:solidFill>
                <a:srgbClr val="FFC20F"/>
              </a:solidFill>
              <a:latin typeface="Broadway" panose="04040905080B02020502" pitchFamily="82" charset="0"/>
              <a:ea typeface="幼圆" panose="02010509060101010101" pitchFamily="49" charset="-122"/>
            </a:endParaRPr>
          </a:p>
        </p:txBody>
      </p:sp>
      <p:sp>
        <p:nvSpPr>
          <p:cNvPr id="1049144" name="等腰三角形 86"/>
          <p:cNvSpPr>
            <a:spLocks noChangeArrowheads="1"/>
          </p:cNvSpPr>
          <p:nvPr/>
        </p:nvSpPr>
        <p:spPr bwMode="auto">
          <a:xfrm rot="8748521">
            <a:off x="1747351" y="5583672"/>
            <a:ext cx="128588" cy="109538"/>
          </a:xfrm>
          <a:prstGeom prst="triangle">
            <a:avLst>
              <a:gd name="adj" fmla="val 50000"/>
            </a:avLst>
          </a:prstGeom>
          <a:solidFill>
            <a:schemeClr val="accent1"/>
          </a:solidFill>
          <a:ln>
            <a:noFill/>
          </a:ln>
        </p:spPr>
        <p:txBody>
          <a:bodyPr lIns="91415" tIns="45707" rIns="91415" bIns="45707" anchor="ctr"/>
          <a:lstStyle/>
          <a:p>
            <a:pPr algn="ctr"/>
            <a:endParaRPr lang="zh-CN" altLang="en-US" dirty="0">
              <a:solidFill>
                <a:srgbClr val="FFC20F"/>
              </a:solidFill>
              <a:latin typeface="Broadway" panose="04040905080B02020502" pitchFamily="82" charset="0"/>
              <a:ea typeface="幼圆" panose="02010509060101010101" pitchFamily="49" charset="-122"/>
            </a:endParaRPr>
          </a:p>
        </p:txBody>
      </p:sp>
      <p:sp>
        <p:nvSpPr>
          <p:cNvPr id="1049145" name="等腰三角形 87"/>
          <p:cNvSpPr>
            <a:spLocks noChangeArrowheads="1"/>
          </p:cNvSpPr>
          <p:nvPr/>
        </p:nvSpPr>
        <p:spPr bwMode="auto">
          <a:xfrm rot="-6030424">
            <a:off x="1439619" y="3036288"/>
            <a:ext cx="486629" cy="427907"/>
          </a:xfrm>
          <a:prstGeom prst="triangle">
            <a:avLst>
              <a:gd name="adj" fmla="val 50000"/>
            </a:avLst>
          </a:prstGeom>
          <a:solidFill>
            <a:schemeClr val="accent1"/>
          </a:solidFill>
          <a:ln>
            <a:noFill/>
          </a:ln>
        </p:spPr>
        <p:txBody>
          <a:bodyPr lIns="91415" tIns="45707" rIns="91415" bIns="45707" anchor="ctr"/>
          <a:lstStyle/>
          <a:p>
            <a:pPr algn="ctr"/>
            <a:endParaRPr lang="zh-CN" altLang="en-US" dirty="0">
              <a:solidFill>
                <a:srgbClr val="FFC20F"/>
              </a:solidFill>
              <a:latin typeface="Broadway" panose="04040905080B02020502" pitchFamily="82" charset="0"/>
              <a:ea typeface="幼圆" panose="02010509060101010101" pitchFamily="49" charset="-122"/>
            </a:endParaRPr>
          </a:p>
        </p:txBody>
      </p:sp>
      <p:sp>
        <p:nvSpPr>
          <p:cNvPr id="1049146" name="等腰三角形 88"/>
          <p:cNvSpPr>
            <a:spLocks noChangeArrowheads="1"/>
          </p:cNvSpPr>
          <p:nvPr/>
        </p:nvSpPr>
        <p:spPr bwMode="auto">
          <a:xfrm rot="-6030424">
            <a:off x="1866578" y="4250794"/>
            <a:ext cx="486629" cy="427907"/>
          </a:xfrm>
          <a:prstGeom prst="triangle">
            <a:avLst>
              <a:gd name="adj" fmla="val 50000"/>
            </a:avLst>
          </a:prstGeom>
          <a:solidFill>
            <a:schemeClr val="accent1"/>
          </a:solidFill>
          <a:ln>
            <a:noFill/>
          </a:ln>
        </p:spPr>
        <p:txBody>
          <a:bodyPr lIns="91415" tIns="45707" rIns="91415" bIns="45707" anchor="ctr"/>
          <a:lstStyle/>
          <a:p>
            <a:pPr algn="ctr"/>
            <a:endParaRPr lang="zh-CN" altLang="en-US" dirty="0">
              <a:solidFill>
                <a:srgbClr val="FFC20F"/>
              </a:solidFill>
              <a:latin typeface="Broadway" panose="04040905080B02020502" pitchFamily="82" charset="0"/>
              <a:ea typeface="幼圆" panose="02010509060101010101" pitchFamily="49" charset="-122"/>
            </a:endParaRPr>
          </a:p>
        </p:txBody>
      </p:sp>
      <p:grpSp>
        <p:nvGrpSpPr>
          <p:cNvPr id="280" name="组合 32"/>
          <p:cNvGrpSpPr/>
          <p:nvPr/>
        </p:nvGrpSpPr>
        <p:grpSpPr bwMode="auto">
          <a:xfrm rot="1254827">
            <a:off x="1599348" y="4574650"/>
            <a:ext cx="1763712" cy="1112838"/>
            <a:chOff x="3976330" y="4762614"/>
            <a:chExt cx="1764377" cy="1113179"/>
          </a:xfrm>
        </p:grpSpPr>
        <p:sp>
          <p:nvSpPr>
            <p:cNvPr id="1049147" name="等腰三角形 22"/>
            <p:cNvSpPr>
              <a:spLocks noChangeArrowheads="1"/>
            </p:cNvSpPr>
            <p:nvPr/>
          </p:nvSpPr>
          <p:spPr bwMode="auto">
            <a:xfrm rot="3600000">
              <a:off x="4850216" y="4985302"/>
              <a:ext cx="956454" cy="824528"/>
            </a:xfrm>
            <a:prstGeom prst="triangle">
              <a:avLst>
                <a:gd name="adj" fmla="val 50000"/>
              </a:avLst>
            </a:prstGeom>
            <a:solidFill>
              <a:schemeClr val="accent1"/>
            </a:solidFill>
            <a:ln>
              <a:noFill/>
            </a:ln>
          </p:spPr>
          <p:txBody>
            <a:bodyPr/>
            <a:lstStyle/>
            <a:p>
              <a:endParaRPr lang="zh-CN" altLang="en-US" dirty="0">
                <a:latin typeface="Broadway" panose="04040905080B02020502" pitchFamily="82" charset="0"/>
              </a:endParaRPr>
            </a:p>
          </p:txBody>
        </p:sp>
        <p:sp>
          <p:nvSpPr>
            <p:cNvPr id="1049148" name="矩形 34"/>
            <p:cNvSpPr/>
            <p:nvPr/>
          </p:nvSpPr>
          <p:spPr>
            <a:xfrm rot="1795975" flipH="1">
              <a:off x="3976330" y="4762614"/>
              <a:ext cx="1581746" cy="8702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latin typeface="Broadway" panose="04040905080B02020502" pitchFamily="82" charset="0"/>
              </a:endParaRPr>
            </a:p>
          </p:txBody>
        </p:sp>
      </p:grpSp>
      <p:sp>
        <p:nvSpPr>
          <p:cNvPr id="1049149" name="文本框 13"/>
          <p:cNvSpPr txBox="1">
            <a:spLocks noChangeArrowheads="1"/>
          </p:cNvSpPr>
          <p:nvPr/>
        </p:nvSpPr>
        <p:spPr bwMode="auto">
          <a:xfrm>
            <a:off x="3374478" y="5028624"/>
            <a:ext cx="7015339" cy="1692771"/>
          </a:xfrm>
          <a:prstGeom prst="rect">
            <a:avLst/>
          </a:prstGeom>
          <a:noFill/>
          <a:ln>
            <a:noFill/>
          </a:ln>
        </p:spPr>
        <p:txBody>
          <a:bodyPr wrap="squar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24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附图、附件</a:t>
            </a:r>
          </a:p>
          <a:p>
            <a:pPr marL="342900" indent="-342900">
              <a:buFont typeface="Wingdings" panose="05000000000000000000" pitchFamily="2" charset="2"/>
              <a:buChar char="Ø"/>
            </a:pPr>
            <a:r>
              <a:rPr lang="zh-CN" altLang="en-US" sz="2000" dirty="0">
                <a:solidFill>
                  <a:schemeClr val="accent1"/>
                </a:solidFill>
                <a:latin typeface="微软雅黑" panose="020B0503020204020204" pitchFamily="34" charset="-122"/>
                <a:ea typeface="微软雅黑" panose="020B0503020204020204" pitchFamily="34" charset="-122"/>
                <a:cs typeface="Noto Sans CJK JP Regular"/>
              </a:rPr>
              <a:t>附图包括自行监测布点图等。执行报告附图应清晰、要点明确。</a:t>
            </a:r>
          </a:p>
          <a:p>
            <a:pPr marL="342900" indent="-342900">
              <a:buFont typeface="Wingdings" panose="05000000000000000000" pitchFamily="2" charset="2"/>
              <a:buChar char="Ø"/>
            </a:pPr>
            <a:r>
              <a:rPr lang="zh-CN" altLang="en-US" sz="2000" dirty="0">
                <a:solidFill>
                  <a:schemeClr val="accent1"/>
                </a:solidFill>
                <a:latin typeface="微软雅黑" panose="020B0503020204020204" pitchFamily="34" charset="-122"/>
                <a:ea typeface="微软雅黑" panose="020B0503020204020204" pitchFamily="34" charset="-122"/>
                <a:cs typeface="Noto Sans CJK JP Regular"/>
              </a:rPr>
              <a:t>附件包括污染物实际排放量计算过程、非正常工况证明材料，以及支持排污许可证执行报告的其他材料。</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45774"/>
                                        </p:tgtEl>
                                        <p:attrNameLst>
                                          <p:attrName>style.visibility</p:attrName>
                                        </p:attrNameLst>
                                      </p:cBhvr>
                                      <p:to>
                                        <p:strVal val="visible"/>
                                      </p:to>
                                    </p:set>
                                    <p:animEffect transition="in" filter="wipe(up)">
                                      <p:cBhvr>
                                        <p:cTn id="7" dur="500"/>
                                        <p:tgtEl>
                                          <p:spTgt spid="3145774"/>
                                        </p:tgtEl>
                                      </p:cBhvr>
                                    </p:animEffect>
                                  </p:childTnLst>
                                </p:cTn>
                              </p:par>
                            </p:childTnLst>
                          </p:cTn>
                        </p:par>
                        <p:par>
                          <p:cTn id="8" fill="hold">
                            <p:stCondLst>
                              <p:cond delay="500"/>
                            </p:stCondLst>
                            <p:childTnLst>
                              <p:par>
                                <p:cTn id="9" presetID="18" presetClass="entr" presetSubtype="6" fill="hold" grpId="0" nodeType="afterEffect" nodePh="1">
                                  <p:stCondLst>
                                    <p:cond delay="0"/>
                                  </p:stCondLst>
                                  <p:endCondLst>
                                    <p:cond evt="begin" delay="0">
                                      <p:tn val="9"/>
                                    </p:cond>
                                  </p:endCondLst>
                                  <p:childTnLst>
                                    <p:set>
                                      <p:cBhvr>
                                        <p:cTn id="10" dur="1" fill="hold">
                                          <p:stCondLst>
                                            <p:cond delay="0"/>
                                          </p:stCondLst>
                                        </p:cTn>
                                        <p:tgtEl>
                                          <p:spTgt spid="1049133">
                                            <p:txEl>
                                              <p:pRg st="0" end="0"/>
                                            </p:txEl>
                                          </p:spTgt>
                                        </p:tgtEl>
                                        <p:attrNameLst>
                                          <p:attrName>style.visibility</p:attrName>
                                        </p:attrNameLst>
                                      </p:cBhvr>
                                      <p:to>
                                        <p:strVal val="visible"/>
                                      </p:to>
                                    </p:set>
                                    <p:animEffect transition="in" filter="strips(downRight)">
                                      <p:cBhvr>
                                        <p:cTn id="11" dur="500"/>
                                        <p:tgtEl>
                                          <p:spTgt spid="1049133">
                                            <p:txEl>
                                              <p:pRg st="0" end="0"/>
                                            </p:txEl>
                                          </p:spTgt>
                                        </p:tgtEl>
                                      </p:cBhvr>
                                    </p:animEffect>
                                  </p:childTnLst>
                                </p:cTn>
                              </p:par>
                              <p:par>
                                <p:cTn id="12" presetID="23" presetClass="entr" presetSubtype="16" fill="hold" nodeType="withEffect">
                                  <p:stCondLst>
                                    <p:cond delay="3700"/>
                                  </p:stCondLst>
                                  <p:childTnLst>
                                    <p:set>
                                      <p:cBhvr>
                                        <p:cTn id="13" dur="1" fill="hold">
                                          <p:stCondLst>
                                            <p:cond delay="0"/>
                                          </p:stCondLst>
                                        </p:cTn>
                                        <p:tgtEl>
                                          <p:spTgt spid="277"/>
                                        </p:tgtEl>
                                        <p:attrNameLst>
                                          <p:attrName>style.visibility</p:attrName>
                                        </p:attrNameLst>
                                      </p:cBhvr>
                                      <p:to>
                                        <p:strVal val="visible"/>
                                      </p:to>
                                    </p:set>
                                    <p:anim calcmode="lin" valueType="num">
                                      <p:cBhvr>
                                        <p:cTn id="14" dur="500" fill="hold"/>
                                        <p:tgtEl>
                                          <p:spTgt spid="277"/>
                                        </p:tgtEl>
                                        <p:attrNameLst>
                                          <p:attrName>ppt_w</p:attrName>
                                        </p:attrNameLst>
                                      </p:cBhvr>
                                      <p:tavLst>
                                        <p:tav tm="0">
                                          <p:val>
                                            <p:fltVal val="0"/>
                                          </p:val>
                                        </p:tav>
                                        <p:tav tm="100000">
                                          <p:val>
                                            <p:strVal val="#ppt_w"/>
                                          </p:val>
                                        </p:tav>
                                      </p:tavLst>
                                    </p:anim>
                                    <p:anim calcmode="lin" valueType="num">
                                      <p:cBhvr>
                                        <p:cTn id="15" dur="500" fill="hold"/>
                                        <p:tgtEl>
                                          <p:spTgt spid="277"/>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3800"/>
                                  </p:stCondLst>
                                  <p:childTnLst>
                                    <p:set>
                                      <p:cBhvr>
                                        <p:cTn id="17" dur="1" fill="hold">
                                          <p:stCondLst>
                                            <p:cond delay="0"/>
                                          </p:stCondLst>
                                        </p:cTn>
                                        <p:tgtEl>
                                          <p:spTgt spid="279"/>
                                        </p:tgtEl>
                                        <p:attrNameLst>
                                          <p:attrName>style.visibility</p:attrName>
                                        </p:attrNameLst>
                                      </p:cBhvr>
                                      <p:to>
                                        <p:strVal val="visible"/>
                                      </p:to>
                                    </p:set>
                                    <p:anim calcmode="lin" valueType="num">
                                      <p:cBhvr>
                                        <p:cTn id="18" dur="500" fill="hold"/>
                                        <p:tgtEl>
                                          <p:spTgt spid="279"/>
                                        </p:tgtEl>
                                        <p:attrNameLst>
                                          <p:attrName>ppt_w</p:attrName>
                                        </p:attrNameLst>
                                      </p:cBhvr>
                                      <p:tavLst>
                                        <p:tav tm="0">
                                          <p:val>
                                            <p:fltVal val="0"/>
                                          </p:val>
                                        </p:tav>
                                        <p:tav tm="100000">
                                          <p:val>
                                            <p:strVal val="#ppt_w"/>
                                          </p:val>
                                        </p:tav>
                                      </p:tavLst>
                                    </p:anim>
                                    <p:anim calcmode="lin" valueType="num">
                                      <p:cBhvr>
                                        <p:cTn id="19" dur="500" fill="hold"/>
                                        <p:tgtEl>
                                          <p:spTgt spid="279"/>
                                        </p:tgtEl>
                                        <p:attrNameLst>
                                          <p:attrName>ppt_h</p:attrName>
                                        </p:attrNameLst>
                                      </p:cBhvr>
                                      <p:tavLst>
                                        <p:tav tm="0">
                                          <p:val>
                                            <p:fltVal val="0"/>
                                          </p:val>
                                        </p:tav>
                                        <p:tav tm="100000">
                                          <p:val>
                                            <p:strVal val="#ppt_h"/>
                                          </p:val>
                                        </p:tav>
                                      </p:tavLst>
                                    </p:anim>
                                  </p:childTnLst>
                                </p:cTn>
                              </p:par>
                              <p:par>
                                <p:cTn id="20" presetID="23" presetClass="entr" presetSubtype="16" fill="hold" nodeType="withEffect">
                                  <p:stCondLst>
                                    <p:cond delay="3900"/>
                                  </p:stCondLst>
                                  <p:childTnLst>
                                    <p:set>
                                      <p:cBhvr>
                                        <p:cTn id="21" dur="1" fill="hold">
                                          <p:stCondLst>
                                            <p:cond delay="0"/>
                                          </p:stCondLst>
                                        </p:cTn>
                                        <p:tgtEl>
                                          <p:spTgt spid="278"/>
                                        </p:tgtEl>
                                        <p:attrNameLst>
                                          <p:attrName>style.visibility</p:attrName>
                                        </p:attrNameLst>
                                      </p:cBhvr>
                                      <p:to>
                                        <p:strVal val="visible"/>
                                      </p:to>
                                    </p:set>
                                    <p:anim calcmode="lin" valueType="num">
                                      <p:cBhvr>
                                        <p:cTn id="22" dur="500" fill="hold"/>
                                        <p:tgtEl>
                                          <p:spTgt spid="278"/>
                                        </p:tgtEl>
                                        <p:attrNameLst>
                                          <p:attrName>ppt_w</p:attrName>
                                        </p:attrNameLst>
                                      </p:cBhvr>
                                      <p:tavLst>
                                        <p:tav tm="0">
                                          <p:val>
                                            <p:fltVal val="0"/>
                                          </p:val>
                                        </p:tav>
                                        <p:tav tm="100000">
                                          <p:val>
                                            <p:strVal val="#ppt_w"/>
                                          </p:val>
                                        </p:tav>
                                      </p:tavLst>
                                    </p:anim>
                                    <p:anim calcmode="lin" valueType="num">
                                      <p:cBhvr>
                                        <p:cTn id="23" dur="500" fill="hold"/>
                                        <p:tgtEl>
                                          <p:spTgt spid="278"/>
                                        </p:tgtEl>
                                        <p:attrNameLst>
                                          <p:attrName>ppt_h</p:attrName>
                                        </p:attrNameLst>
                                      </p:cBhvr>
                                      <p:tavLst>
                                        <p:tav tm="0">
                                          <p:val>
                                            <p:fltVal val="0"/>
                                          </p:val>
                                        </p:tav>
                                        <p:tav tm="100000">
                                          <p:val>
                                            <p:strVal val="#ppt_h"/>
                                          </p:val>
                                        </p:tav>
                                      </p:tavLst>
                                    </p:anim>
                                  </p:childTnLst>
                                </p:cTn>
                              </p:par>
                              <p:par>
                                <p:cTn id="24" presetID="2" presetClass="entr" presetSubtype="1" fill="hold" grpId="1" nodeType="withEffect">
                                  <p:stCondLst>
                                    <p:cond delay="0"/>
                                  </p:stCondLst>
                                  <p:childTnLst>
                                    <p:set>
                                      <p:cBhvr>
                                        <p:cTn id="25" dur="1" fill="hold">
                                          <p:stCondLst>
                                            <p:cond delay="0"/>
                                          </p:stCondLst>
                                        </p:cTn>
                                        <p:tgtEl>
                                          <p:spTgt spid="1049142"/>
                                        </p:tgtEl>
                                        <p:attrNameLst>
                                          <p:attrName>style.visibility</p:attrName>
                                        </p:attrNameLst>
                                      </p:cBhvr>
                                      <p:to>
                                        <p:strVal val="visible"/>
                                      </p:to>
                                    </p:set>
                                    <p:anim calcmode="lin" valueType="num">
                                      <p:cBhvr>
                                        <p:cTn id="26" dur="1250" fill="hold"/>
                                        <p:tgtEl>
                                          <p:spTgt spid="1049142"/>
                                        </p:tgtEl>
                                        <p:attrNameLst>
                                          <p:attrName>ppt_x</p:attrName>
                                        </p:attrNameLst>
                                      </p:cBhvr>
                                      <p:tavLst>
                                        <p:tav tm="0">
                                          <p:val>
                                            <p:strVal val="#ppt_x"/>
                                          </p:val>
                                        </p:tav>
                                        <p:tav tm="100000">
                                          <p:val>
                                            <p:strVal val="#ppt_x"/>
                                          </p:val>
                                        </p:tav>
                                      </p:tavLst>
                                    </p:anim>
                                    <p:anim calcmode="lin" valueType="num">
                                      <p:cBhvr>
                                        <p:cTn id="27" dur="1250" fill="hold"/>
                                        <p:tgtEl>
                                          <p:spTgt spid="1049142"/>
                                        </p:tgtEl>
                                        <p:attrNameLst>
                                          <p:attrName>ppt_y</p:attrName>
                                        </p:attrNameLst>
                                      </p:cBhvr>
                                      <p:tavLst>
                                        <p:tav tm="0">
                                          <p:val>
                                            <p:strVal val="0-#ppt_h/2"/>
                                          </p:val>
                                        </p:tav>
                                        <p:tav tm="100000">
                                          <p:val>
                                            <p:strVal val="#ppt_y"/>
                                          </p:val>
                                        </p:tav>
                                      </p:tavLst>
                                    </p:anim>
                                  </p:childTnLst>
                                </p:cTn>
                              </p:par>
                              <p:par>
                                <p:cTn id="28" presetID="2" presetClass="entr" presetSubtype="1" fill="hold" grpId="1" nodeType="withEffect">
                                  <p:stCondLst>
                                    <p:cond delay="0"/>
                                  </p:stCondLst>
                                  <p:childTnLst>
                                    <p:set>
                                      <p:cBhvr>
                                        <p:cTn id="29" dur="1" fill="hold">
                                          <p:stCondLst>
                                            <p:cond delay="0"/>
                                          </p:stCondLst>
                                        </p:cTn>
                                        <p:tgtEl>
                                          <p:spTgt spid="1049143"/>
                                        </p:tgtEl>
                                        <p:attrNameLst>
                                          <p:attrName>style.visibility</p:attrName>
                                        </p:attrNameLst>
                                      </p:cBhvr>
                                      <p:to>
                                        <p:strVal val="visible"/>
                                      </p:to>
                                    </p:set>
                                    <p:anim calcmode="lin" valueType="num">
                                      <p:cBhvr>
                                        <p:cTn id="30" dur="1250" fill="hold"/>
                                        <p:tgtEl>
                                          <p:spTgt spid="1049143"/>
                                        </p:tgtEl>
                                        <p:attrNameLst>
                                          <p:attrName>ppt_x</p:attrName>
                                        </p:attrNameLst>
                                      </p:cBhvr>
                                      <p:tavLst>
                                        <p:tav tm="0">
                                          <p:val>
                                            <p:strVal val="#ppt_x"/>
                                          </p:val>
                                        </p:tav>
                                        <p:tav tm="100000">
                                          <p:val>
                                            <p:strVal val="#ppt_x"/>
                                          </p:val>
                                        </p:tav>
                                      </p:tavLst>
                                    </p:anim>
                                    <p:anim calcmode="lin" valueType="num">
                                      <p:cBhvr>
                                        <p:cTn id="31" dur="1250" fill="hold"/>
                                        <p:tgtEl>
                                          <p:spTgt spid="1049143"/>
                                        </p:tgtEl>
                                        <p:attrNameLst>
                                          <p:attrName>ppt_y</p:attrName>
                                        </p:attrNameLst>
                                      </p:cBhvr>
                                      <p:tavLst>
                                        <p:tav tm="0">
                                          <p:val>
                                            <p:strVal val="0-#ppt_h/2"/>
                                          </p:val>
                                        </p:tav>
                                        <p:tav tm="100000">
                                          <p:val>
                                            <p:strVal val="#ppt_y"/>
                                          </p:val>
                                        </p:tav>
                                      </p:tavLst>
                                    </p:anim>
                                  </p:childTnLst>
                                </p:cTn>
                              </p:par>
                              <p:par>
                                <p:cTn id="32" presetID="2" presetClass="entr" presetSubtype="1" fill="hold" grpId="1" nodeType="withEffect">
                                  <p:stCondLst>
                                    <p:cond delay="0"/>
                                  </p:stCondLst>
                                  <p:childTnLst>
                                    <p:set>
                                      <p:cBhvr>
                                        <p:cTn id="33" dur="1" fill="hold">
                                          <p:stCondLst>
                                            <p:cond delay="0"/>
                                          </p:stCondLst>
                                        </p:cTn>
                                        <p:tgtEl>
                                          <p:spTgt spid="1049144"/>
                                        </p:tgtEl>
                                        <p:attrNameLst>
                                          <p:attrName>style.visibility</p:attrName>
                                        </p:attrNameLst>
                                      </p:cBhvr>
                                      <p:to>
                                        <p:strVal val="visible"/>
                                      </p:to>
                                    </p:set>
                                    <p:anim calcmode="lin" valueType="num">
                                      <p:cBhvr>
                                        <p:cTn id="34" dur="1250" fill="hold"/>
                                        <p:tgtEl>
                                          <p:spTgt spid="1049144"/>
                                        </p:tgtEl>
                                        <p:attrNameLst>
                                          <p:attrName>ppt_x</p:attrName>
                                        </p:attrNameLst>
                                      </p:cBhvr>
                                      <p:tavLst>
                                        <p:tav tm="0">
                                          <p:val>
                                            <p:strVal val="#ppt_x"/>
                                          </p:val>
                                        </p:tav>
                                        <p:tav tm="100000">
                                          <p:val>
                                            <p:strVal val="#ppt_x"/>
                                          </p:val>
                                        </p:tav>
                                      </p:tavLst>
                                    </p:anim>
                                    <p:anim calcmode="lin" valueType="num">
                                      <p:cBhvr>
                                        <p:cTn id="35" dur="1250" fill="hold"/>
                                        <p:tgtEl>
                                          <p:spTgt spid="1049144"/>
                                        </p:tgtEl>
                                        <p:attrNameLst>
                                          <p:attrName>ppt_y</p:attrName>
                                        </p:attrNameLst>
                                      </p:cBhvr>
                                      <p:tavLst>
                                        <p:tav tm="0">
                                          <p:val>
                                            <p:strVal val="0-#ppt_h/2"/>
                                          </p:val>
                                        </p:tav>
                                        <p:tav tm="100000">
                                          <p:val>
                                            <p:strVal val="#ppt_y"/>
                                          </p:val>
                                        </p:tav>
                                      </p:tavLst>
                                    </p:anim>
                                  </p:childTnLst>
                                </p:cTn>
                              </p:par>
                              <p:par>
                                <p:cTn id="36" presetID="8" presetClass="emph" presetSubtype="0" fill="hold" grpId="0" nodeType="withEffect">
                                  <p:stCondLst>
                                    <p:cond delay="0"/>
                                  </p:stCondLst>
                                  <p:childTnLst>
                                    <p:animRot by="21600000">
                                      <p:cBhvr>
                                        <p:cTn id="37" dur="1250" fill="hold"/>
                                        <p:tgtEl>
                                          <p:spTgt spid="1049142"/>
                                        </p:tgtEl>
                                        <p:attrNameLst>
                                          <p:attrName>r</p:attrName>
                                        </p:attrNameLst>
                                      </p:cBhvr>
                                    </p:animRot>
                                  </p:childTnLst>
                                </p:cTn>
                              </p:par>
                              <p:par>
                                <p:cTn id="38" presetID="8" presetClass="emph" presetSubtype="0" fill="hold" grpId="0" nodeType="withEffect">
                                  <p:stCondLst>
                                    <p:cond delay="0"/>
                                  </p:stCondLst>
                                  <p:childTnLst>
                                    <p:animRot by="21600000">
                                      <p:cBhvr>
                                        <p:cTn id="39" dur="1250" fill="hold"/>
                                        <p:tgtEl>
                                          <p:spTgt spid="1049143"/>
                                        </p:tgtEl>
                                        <p:attrNameLst>
                                          <p:attrName>r</p:attrName>
                                        </p:attrNameLst>
                                      </p:cBhvr>
                                    </p:animRot>
                                  </p:childTnLst>
                                </p:cTn>
                              </p:par>
                              <p:par>
                                <p:cTn id="40" presetID="8" presetClass="emph" presetSubtype="0" fill="hold" grpId="0" nodeType="withEffect">
                                  <p:stCondLst>
                                    <p:cond delay="0"/>
                                  </p:stCondLst>
                                  <p:childTnLst>
                                    <p:animRot by="21600000">
                                      <p:cBhvr>
                                        <p:cTn id="41" dur="1250" fill="hold"/>
                                        <p:tgtEl>
                                          <p:spTgt spid="1049144"/>
                                        </p:tgtEl>
                                        <p:attrNameLst>
                                          <p:attrName>r</p:attrName>
                                        </p:attrNameLst>
                                      </p:cBhvr>
                                    </p:animRot>
                                  </p:childTnLst>
                                </p:cTn>
                              </p:par>
                              <p:par>
                                <p:cTn id="42" presetID="2" presetClass="entr" presetSubtype="1" fill="hold" grpId="1" nodeType="withEffect">
                                  <p:stCondLst>
                                    <p:cond delay="0"/>
                                  </p:stCondLst>
                                  <p:childTnLst>
                                    <p:set>
                                      <p:cBhvr>
                                        <p:cTn id="43" dur="1" fill="hold">
                                          <p:stCondLst>
                                            <p:cond delay="0"/>
                                          </p:stCondLst>
                                        </p:cTn>
                                        <p:tgtEl>
                                          <p:spTgt spid="1049145"/>
                                        </p:tgtEl>
                                        <p:attrNameLst>
                                          <p:attrName>style.visibility</p:attrName>
                                        </p:attrNameLst>
                                      </p:cBhvr>
                                      <p:to>
                                        <p:strVal val="visible"/>
                                      </p:to>
                                    </p:set>
                                    <p:anim calcmode="lin" valueType="num">
                                      <p:cBhvr>
                                        <p:cTn id="44" dur="1250" fill="hold"/>
                                        <p:tgtEl>
                                          <p:spTgt spid="1049145"/>
                                        </p:tgtEl>
                                        <p:attrNameLst>
                                          <p:attrName>ppt_x</p:attrName>
                                        </p:attrNameLst>
                                      </p:cBhvr>
                                      <p:tavLst>
                                        <p:tav tm="0">
                                          <p:val>
                                            <p:strVal val="#ppt_x"/>
                                          </p:val>
                                        </p:tav>
                                        <p:tav tm="100000">
                                          <p:val>
                                            <p:strVal val="#ppt_x"/>
                                          </p:val>
                                        </p:tav>
                                      </p:tavLst>
                                    </p:anim>
                                    <p:anim calcmode="lin" valueType="num">
                                      <p:cBhvr>
                                        <p:cTn id="45" dur="1250" fill="hold"/>
                                        <p:tgtEl>
                                          <p:spTgt spid="1049145"/>
                                        </p:tgtEl>
                                        <p:attrNameLst>
                                          <p:attrName>ppt_y</p:attrName>
                                        </p:attrNameLst>
                                      </p:cBhvr>
                                      <p:tavLst>
                                        <p:tav tm="0">
                                          <p:val>
                                            <p:strVal val="0-#ppt_h/2"/>
                                          </p:val>
                                        </p:tav>
                                        <p:tav tm="100000">
                                          <p:val>
                                            <p:strVal val="#ppt_y"/>
                                          </p:val>
                                        </p:tav>
                                      </p:tavLst>
                                    </p:anim>
                                  </p:childTnLst>
                                </p:cTn>
                              </p:par>
                              <p:par>
                                <p:cTn id="46" presetID="8" presetClass="emph" presetSubtype="0" fill="hold" grpId="0" nodeType="withEffect">
                                  <p:stCondLst>
                                    <p:cond delay="0"/>
                                  </p:stCondLst>
                                  <p:childTnLst>
                                    <p:animRot by="21600000">
                                      <p:cBhvr>
                                        <p:cTn id="47" dur="1250" fill="hold"/>
                                        <p:tgtEl>
                                          <p:spTgt spid="1049145"/>
                                        </p:tgtEl>
                                        <p:attrNameLst>
                                          <p:attrName>r</p:attrName>
                                        </p:attrNameLst>
                                      </p:cBhvr>
                                    </p:animRot>
                                  </p:childTnLst>
                                </p:cTn>
                              </p:par>
                              <p:par>
                                <p:cTn id="48" presetID="2" presetClass="entr" presetSubtype="1" fill="hold" grpId="1" nodeType="withEffect">
                                  <p:stCondLst>
                                    <p:cond delay="0"/>
                                  </p:stCondLst>
                                  <p:childTnLst>
                                    <p:set>
                                      <p:cBhvr>
                                        <p:cTn id="49" dur="1" fill="hold">
                                          <p:stCondLst>
                                            <p:cond delay="0"/>
                                          </p:stCondLst>
                                        </p:cTn>
                                        <p:tgtEl>
                                          <p:spTgt spid="1049146"/>
                                        </p:tgtEl>
                                        <p:attrNameLst>
                                          <p:attrName>style.visibility</p:attrName>
                                        </p:attrNameLst>
                                      </p:cBhvr>
                                      <p:to>
                                        <p:strVal val="visible"/>
                                      </p:to>
                                    </p:set>
                                    <p:anim calcmode="lin" valueType="num">
                                      <p:cBhvr>
                                        <p:cTn id="50" dur="1250" fill="hold"/>
                                        <p:tgtEl>
                                          <p:spTgt spid="1049146"/>
                                        </p:tgtEl>
                                        <p:attrNameLst>
                                          <p:attrName>ppt_x</p:attrName>
                                        </p:attrNameLst>
                                      </p:cBhvr>
                                      <p:tavLst>
                                        <p:tav tm="0">
                                          <p:val>
                                            <p:strVal val="#ppt_x"/>
                                          </p:val>
                                        </p:tav>
                                        <p:tav tm="100000">
                                          <p:val>
                                            <p:strVal val="#ppt_x"/>
                                          </p:val>
                                        </p:tav>
                                      </p:tavLst>
                                    </p:anim>
                                    <p:anim calcmode="lin" valueType="num">
                                      <p:cBhvr>
                                        <p:cTn id="51" dur="1250" fill="hold"/>
                                        <p:tgtEl>
                                          <p:spTgt spid="1049146"/>
                                        </p:tgtEl>
                                        <p:attrNameLst>
                                          <p:attrName>ppt_y</p:attrName>
                                        </p:attrNameLst>
                                      </p:cBhvr>
                                      <p:tavLst>
                                        <p:tav tm="0">
                                          <p:val>
                                            <p:strVal val="0-#ppt_h/2"/>
                                          </p:val>
                                        </p:tav>
                                        <p:tav tm="100000">
                                          <p:val>
                                            <p:strVal val="#ppt_y"/>
                                          </p:val>
                                        </p:tav>
                                      </p:tavLst>
                                    </p:anim>
                                  </p:childTnLst>
                                </p:cTn>
                              </p:par>
                              <p:par>
                                <p:cTn id="52" presetID="8" presetClass="emph" presetSubtype="0" fill="hold" grpId="0" nodeType="withEffect">
                                  <p:stCondLst>
                                    <p:cond delay="0"/>
                                  </p:stCondLst>
                                  <p:childTnLst>
                                    <p:animRot by="21600000">
                                      <p:cBhvr>
                                        <p:cTn id="53" dur="1250" fill="hold"/>
                                        <p:tgtEl>
                                          <p:spTgt spid="1049146"/>
                                        </p:tgtEl>
                                        <p:attrNameLst>
                                          <p:attrName>r</p:attrName>
                                        </p:attrNameLst>
                                      </p:cBhvr>
                                    </p:animRot>
                                  </p:childTnLst>
                                </p:cTn>
                              </p:par>
                              <p:par>
                                <p:cTn id="54" presetID="23" presetClass="entr" presetSubtype="16" fill="hold" nodeType="withEffect">
                                  <p:stCondLst>
                                    <p:cond delay="3800"/>
                                  </p:stCondLst>
                                  <p:childTnLst>
                                    <p:set>
                                      <p:cBhvr>
                                        <p:cTn id="55" dur="1" fill="hold">
                                          <p:stCondLst>
                                            <p:cond delay="0"/>
                                          </p:stCondLst>
                                        </p:cTn>
                                        <p:tgtEl>
                                          <p:spTgt spid="280"/>
                                        </p:tgtEl>
                                        <p:attrNameLst>
                                          <p:attrName>style.visibility</p:attrName>
                                        </p:attrNameLst>
                                      </p:cBhvr>
                                      <p:to>
                                        <p:strVal val="visible"/>
                                      </p:to>
                                    </p:set>
                                    <p:anim calcmode="lin" valueType="num">
                                      <p:cBhvr>
                                        <p:cTn id="56" dur="500" fill="hold"/>
                                        <p:tgtEl>
                                          <p:spTgt spid="280"/>
                                        </p:tgtEl>
                                        <p:attrNameLst>
                                          <p:attrName>ppt_w</p:attrName>
                                        </p:attrNameLst>
                                      </p:cBhvr>
                                      <p:tavLst>
                                        <p:tav tm="0">
                                          <p:val>
                                            <p:fltVal val="0"/>
                                          </p:val>
                                        </p:tav>
                                        <p:tav tm="100000">
                                          <p:val>
                                            <p:strVal val="#ppt_w"/>
                                          </p:val>
                                        </p:tav>
                                      </p:tavLst>
                                    </p:anim>
                                    <p:anim calcmode="lin" valueType="num">
                                      <p:cBhvr>
                                        <p:cTn id="57" dur="500" fill="hold"/>
                                        <p:tgtEl>
                                          <p:spTgt spid="2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33" grpId="0" build="p"/>
      <p:bldP spid="1049142" grpId="0" animBg="1"/>
      <p:bldP spid="1049142" grpId="1" animBg="1"/>
      <p:bldP spid="1049143" grpId="0" animBg="1"/>
      <p:bldP spid="1049143" grpId="1" animBg="1"/>
      <p:bldP spid="1049144" grpId="0" animBg="1"/>
      <p:bldP spid="1049144" grpId="1" animBg="1"/>
      <p:bldP spid="1049145" grpId="0" animBg="1"/>
      <p:bldP spid="1049145" grpId="1" animBg="1"/>
      <p:bldP spid="1049146" grpId="0" animBg="1"/>
      <p:bldP spid="104914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3" name="矩形 60"/>
          <p:cNvSpPr/>
          <p:nvPr/>
        </p:nvSpPr>
        <p:spPr>
          <a:xfrm>
            <a:off x="596729" y="15925"/>
            <a:ext cx="12262022" cy="586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8644" name="矩形 24"/>
          <p:cNvSpPr/>
          <p:nvPr/>
        </p:nvSpPr>
        <p:spPr>
          <a:xfrm>
            <a:off x="354" y="5341"/>
            <a:ext cx="594348"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8645" name="文本框 25"/>
          <p:cNvSpPr txBox="1"/>
          <p:nvPr/>
        </p:nvSpPr>
        <p:spPr>
          <a:xfrm>
            <a:off x="609668" y="124584"/>
            <a:ext cx="2146300" cy="355600"/>
          </a:xfrm>
          <a:prstGeom prst="rect">
            <a:avLst/>
          </a:prstGeom>
          <a:noFill/>
        </p:spPr>
        <p:txBody>
          <a:bodyPr wrap="none" lIns="0" tIns="0" rIns="0" bIns="0" rtlCol="0">
            <a:spAutoFit/>
          </a:bodyPr>
          <a:lstStyle/>
          <a:p>
            <a:pPr defTabSz="963930"/>
            <a:r>
              <a:rPr lang="en-US" altLang="zh-CN" sz="2400" b="1" dirty="0">
                <a:solidFill>
                  <a:schemeClr val="accent2"/>
                </a:solidFill>
                <a:latin typeface="微软雅黑" panose="020B0503020204020204" pitchFamily="34" charset="-122"/>
                <a:ea typeface="微软雅黑" panose="020B0503020204020204" pitchFamily="34" charset="-122"/>
                <a:cs typeface="+mn-ea"/>
                <a:sym typeface="+mn-lt"/>
              </a:rPr>
              <a:t>3  </a:t>
            </a:r>
            <a:r>
              <a:rPr lang="zh-CN" altLang="en-US" sz="2400" b="1" dirty="0">
                <a:solidFill>
                  <a:schemeClr val="accent2"/>
                </a:solidFill>
                <a:latin typeface="微软雅黑" panose="020B0503020204020204" pitchFamily="34" charset="-122"/>
                <a:ea typeface="微软雅黑" panose="020B0503020204020204" pitchFamily="34" charset="-122"/>
                <a:cs typeface="+mn-ea"/>
                <a:sym typeface="+mn-lt"/>
              </a:rPr>
              <a:t>标准主要内容</a:t>
            </a:r>
          </a:p>
        </p:txBody>
      </p:sp>
      <p:sp>
        <p:nvSpPr>
          <p:cNvPr id="1048646" name="文本框 25"/>
          <p:cNvSpPr txBox="1"/>
          <p:nvPr/>
        </p:nvSpPr>
        <p:spPr>
          <a:xfrm>
            <a:off x="131235" y="943521"/>
            <a:ext cx="369332" cy="4905051"/>
          </a:xfrm>
          <a:prstGeom prst="rect">
            <a:avLst/>
          </a:prstGeom>
          <a:noFill/>
        </p:spPr>
        <p:txBody>
          <a:bodyPr vert="eaVert" wrap="square" lIns="0" tIns="0" rIns="0" bIns="0" rtlCol="0">
            <a:spAutoFit/>
          </a:bodyPr>
          <a:lstStyle/>
          <a:p>
            <a:pPr defTabSz="963930"/>
            <a:r>
              <a:rPr lang="zh-CN" altLang="en-US" sz="2400" dirty="0">
                <a:solidFill>
                  <a:schemeClr val="accent2"/>
                </a:solidFill>
                <a:latin typeface="微软雅黑" panose="020B0503020204020204" pitchFamily="34" charset="-122"/>
                <a:ea typeface="微软雅黑" panose="020B0503020204020204" pitchFamily="34" charset="-122"/>
                <a:cs typeface="+mn-ea"/>
                <a:sym typeface="+mn-lt"/>
              </a:rPr>
              <a:t>环境管理台账记录内容</a:t>
            </a:r>
          </a:p>
        </p:txBody>
      </p:sp>
      <p:cxnSp>
        <p:nvCxnSpPr>
          <p:cNvPr id="3145739" name="Straight Connector 59"/>
          <p:cNvCxnSpPr>
            <a:cxnSpLocks/>
          </p:cNvCxnSpPr>
          <p:nvPr/>
        </p:nvCxnSpPr>
        <p:spPr>
          <a:xfrm flipV="1">
            <a:off x="596727" y="591991"/>
            <a:ext cx="0" cy="4483417"/>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1048647" name="任意多边形 44"/>
          <p:cNvSpPr/>
          <p:nvPr/>
        </p:nvSpPr>
        <p:spPr>
          <a:xfrm>
            <a:off x="1680989" y="1240061"/>
            <a:ext cx="7844730" cy="4884284"/>
          </a:xfrm>
          <a:custGeom>
            <a:avLst/>
            <a:gdLst>
              <a:gd name="connsiteX0" fmla="*/ 0 w 3457575"/>
              <a:gd name="connsiteY0" fmla="*/ 0 h 2796096"/>
              <a:gd name="connsiteX1" fmla="*/ 3457575 w 3457575"/>
              <a:gd name="connsiteY1" fmla="*/ 0 h 2796096"/>
              <a:gd name="connsiteX2" fmla="*/ 3457575 w 3457575"/>
              <a:gd name="connsiteY2" fmla="*/ 2796096 h 2796096"/>
              <a:gd name="connsiteX3" fmla="*/ 0 w 3457575"/>
              <a:gd name="connsiteY3" fmla="*/ 2796096 h 2796096"/>
              <a:gd name="connsiteX4" fmla="*/ 0 w 3457575"/>
              <a:gd name="connsiteY4" fmla="*/ 0 h 2796096"/>
              <a:gd name="connsiteX5" fmla="*/ 85726 w 3457575"/>
              <a:gd name="connsiteY5" fmla="*/ 86496 h 2796096"/>
              <a:gd name="connsiteX6" fmla="*/ 85726 w 3457575"/>
              <a:gd name="connsiteY6" fmla="*/ 2698618 h 2796096"/>
              <a:gd name="connsiteX7" fmla="*/ 3371852 w 3457575"/>
              <a:gd name="connsiteY7" fmla="*/ 2698618 h 2796096"/>
              <a:gd name="connsiteX8" fmla="*/ 3371852 w 3457575"/>
              <a:gd name="connsiteY8" fmla="*/ 86496 h 2796096"/>
              <a:gd name="connsiteX9" fmla="*/ 85726 w 3457575"/>
              <a:gd name="connsiteY9" fmla="*/ 86496 h 279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7575" h="2796096">
                <a:moveTo>
                  <a:pt x="0" y="0"/>
                </a:moveTo>
                <a:lnTo>
                  <a:pt x="3457575" y="0"/>
                </a:lnTo>
                <a:lnTo>
                  <a:pt x="3457575" y="2796096"/>
                </a:lnTo>
                <a:lnTo>
                  <a:pt x="0" y="2796096"/>
                </a:lnTo>
                <a:lnTo>
                  <a:pt x="0" y="0"/>
                </a:lnTo>
                <a:close/>
                <a:moveTo>
                  <a:pt x="85726" y="86496"/>
                </a:moveTo>
                <a:lnTo>
                  <a:pt x="85726" y="2698618"/>
                </a:lnTo>
                <a:lnTo>
                  <a:pt x="3371852" y="2698618"/>
                </a:lnTo>
                <a:lnTo>
                  <a:pt x="3371852" y="86496"/>
                </a:lnTo>
                <a:lnTo>
                  <a:pt x="85726" y="8649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anchor="ctr"/>
          <a:lstStyle/>
          <a:p>
            <a:pPr algn="ctr" eaLnBrk="0" hangingPunct="0"/>
            <a:endParaRPr lang="zh-CN" altLang="en-US" dirty="0">
              <a:latin typeface="Broadway" panose="04040905080B02020502" pitchFamily="82" charset="0"/>
            </a:endParaRPr>
          </a:p>
        </p:txBody>
      </p:sp>
      <p:sp>
        <p:nvSpPr>
          <p:cNvPr id="1048648" name="十字形 49"/>
          <p:cNvSpPr/>
          <p:nvPr/>
        </p:nvSpPr>
        <p:spPr>
          <a:xfrm>
            <a:off x="8517607" y="5347505"/>
            <a:ext cx="388420" cy="388420"/>
          </a:xfrm>
          <a:prstGeom prst="plus">
            <a:avLst>
              <a:gd name="adj" fmla="val 41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anchor="ctr"/>
          <a:lstStyle/>
          <a:p>
            <a:pPr algn="ctr" eaLnBrk="0" hangingPunct="0"/>
            <a:endParaRPr lang="zh-CN" altLang="en-US" dirty="0">
              <a:latin typeface="Broadway" panose="04040905080B02020502" pitchFamily="82" charset="0"/>
            </a:endParaRPr>
          </a:p>
        </p:txBody>
      </p:sp>
      <p:sp>
        <p:nvSpPr>
          <p:cNvPr id="1048649" name="文本框 13"/>
          <p:cNvSpPr txBox="1">
            <a:spLocks noChangeArrowheads="1"/>
          </p:cNvSpPr>
          <p:nvPr/>
        </p:nvSpPr>
        <p:spPr bwMode="auto">
          <a:xfrm>
            <a:off x="2810941" y="1584854"/>
            <a:ext cx="1402030" cy="447014"/>
          </a:xfrm>
          <a:prstGeom prst="rect">
            <a:avLst/>
          </a:prstGeom>
          <a:noFill/>
          <a:ln>
            <a:noFill/>
          </a:ln>
        </p:spPr>
        <p:txBody>
          <a:bodyPr wrap="non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4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基本信息</a:t>
            </a:r>
          </a:p>
        </p:txBody>
      </p:sp>
      <p:sp>
        <p:nvSpPr>
          <p:cNvPr id="1048650" name="Freeform 46"/>
          <p:cNvSpPr>
            <a:spLocks noEditPoints="1"/>
          </p:cNvSpPr>
          <p:nvPr/>
        </p:nvSpPr>
        <p:spPr bwMode="auto">
          <a:xfrm>
            <a:off x="2093748" y="1572322"/>
            <a:ext cx="698709" cy="698709"/>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1"/>
          </a:solidFill>
          <a:ln w="9525">
            <a:noFill/>
            <a:round/>
          </a:ln>
        </p:spPr>
        <p:txBody>
          <a:bodyPr vert="horz" wrap="square" lIns="128546" tIns="64273" rIns="128546" bIns="64273" numCol="1" anchor="t" anchorCtr="0" compatLnSpc="1"/>
          <a:lstStyle/>
          <a:p>
            <a:pPr>
              <a:lnSpc>
                <a:spcPct val="120000"/>
              </a:lnSpc>
            </a:pPr>
            <a:endParaRPr lang="en-US" sz="800" dirty="0">
              <a:latin typeface="Agency FB" panose="020B0503020202020204" pitchFamily="34" charset="0"/>
              <a:ea typeface="微软雅黑" panose="020B0503020204020204" pitchFamily="34" charset="-122"/>
              <a:cs typeface="+mn-ea"/>
              <a:sym typeface="Arial" panose="020B0604020202020204" pitchFamily="34" charset="0"/>
            </a:endParaRPr>
          </a:p>
        </p:txBody>
      </p:sp>
      <p:sp>
        <p:nvSpPr>
          <p:cNvPr id="1048651" name="Text Placeholder 6"/>
          <p:cNvSpPr txBox="1"/>
          <p:nvPr/>
        </p:nvSpPr>
        <p:spPr>
          <a:xfrm>
            <a:off x="2112659" y="2499915"/>
            <a:ext cx="6116915" cy="2947977"/>
          </a:xfrm>
          <a:prstGeom prst="rect">
            <a:avLst/>
          </a:prstGeom>
        </p:spPr>
        <p:txBody>
          <a:bodyPr lIns="91415" tIns="45707" rIns="91415" bIns="45707"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lnSpc>
                <a:spcPct val="120000"/>
              </a:lnSpc>
              <a:buFont typeface="+mj-ea"/>
              <a:buAutoNum type="circleNumDbPlain"/>
            </a:pP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生产设施基本信息：主要技术参数及设计值等。</a:t>
            </a:r>
          </a:p>
          <a:p>
            <a:pPr marL="457200" indent="-457200">
              <a:lnSpc>
                <a:spcPct val="120000"/>
              </a:lnSpc>
              <a:buFont typeface="+mj-ea"/>
              <a:buAutoNum type="circleNumDbPlain"/>
            </a:pP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污染防治设施基本信息：主要技术参数及设计值；对于防渗漏、防泄漏等污染防治措施，还应记录落实情况及问题整改情况等。</a:t>
            </a:r>
          </a:p>
          <a:p>
            <a:pPr marL="0" indent="0">
              <a:lnSpc>
                <a:spcPct val="120000"/>
              </a:lnSpc>
              <a:buNone/>
            </a:pP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注：基本信息发生变化的，需在基本信息记录表中进行相应修改，  并将变化情况纳入执行报告。</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45739"/>
                                        </p:tgtEl>
                                        <p:attrNameLst>
                                          <p:attrName>style.visibility</p:attrName>
                                        </p:attrNameLst>
                                      </p:cBhvr>
                                      <p:to>
                                        <p:strVal val="visible"/>
                                      </p:to>
                                    </p:set>
                                    <p:animEffect transition="in" filter="wipe(up)">
                                      <p:cBhvr>
                                        <p:cTn id="7" dur="500"/>
                                        <p:tgtEl>
                                          <p:spTgt spid="3145739"/>
                                        </p:tgtEl>
                                      </p:cBhvr>
                                    </p:animEffect>
                                  </p:childTnLst>
                                </p:cTn>
                              </p:par>
                              <p:par>
                                <p:cTn id="8" presetID="53" presetClass="entr" presetSubtype="16" fill="hold" nodeType="withEffect">
                                  <p:stCondLst>
                                    <p:cond delay="0"/>
                                  </p:stCondLst>
                                  <p:childTnLst>
                                    <p:set>
                                      <p:cBhvr>
                                        <p:cTn id="9" dur="1" fill="hold">
                                          <p:stCondLst>
                                            <p:cond delay="0"/>
                                          </p:stCondLst>
                                        </p:cTn>
                                        <p:tgtEl>
                                          <p:spTgt spid="1048647"/>
                                        </p:tgtEl>
                                        <p:attrNameLst>
                                          <p:attrName>style.visibility</p:attrName>
                                        </p:attrNameLst>
                                      </p:cBhvr>
                                      <p:to>
                                        <p:strVal val="visible"/>
                                      </p:to>
                                    </p:set>
                                    <p:anim calcmode="lin" valueType="num">
                                      <p:cBhvr>
                                        <p:cTn id="10" dur="750" fill="hold"/>
                                        <p:tgtEl>
                                          <p:spTgt spid="1048647"/>
                                        </p:tgtEl>
                                        <p:attrNameLst>
                                          <p:attrName>ppt_w</p:attrName>
                                        </p:attrNameLst>
                                      </p:cBhvr>
                                      <p:tavLst>
                                        <p:tav tm="0">
                                          <p:val>
                                            <p:fltVal val="0"/>
                                          </p:val>
                                        </p:tav>
                                        <p:tav tm="100000">
                                          <p:val>
                                            <p:strVal val="#ppt_w"/>
                                          </p:val>
                                        </p:tav>
                                      </p:tavLst>
                                    </p:anim>
                                    <p:anim calcmode="lin" valueType="num">
                                      <p:cBhvr>
                                        <p:cTn id="11" dur="750" fill="hold"/>
                                        <p:tgtEl>
                                          <p:spTgt spid="1048647"/>
                                        </p:tgtEl>
                                        <p:attrNameLst>
                                          <p:attrName>ppt_h</p:attrName>
                                        </p:attrNameLst>
                                      </p:cBhvr>
                                      <p:tavLst>
                                        <p:tav tm="0">
                                          <p:val>
                                            <p:fltVal val="0"/>
                                          </p:val>
                                        </p:tav>
                                        <p:tav tm="100000">
                                          <p:val>
                                            <p:strVal val="#ppt_h"/>
                                          </p:val>
                                        </p:tav>
                                      </p:tavLst>
                                    </p:anim>
                                    <p:animEffect transition="in" filter="fade">
                                      <p:cBhvr>
                                        <p:cTn id="12" dur="750"/>
                                        <p:tgtEl>
                                          <p:spTgt spid="1048647"/>
                                        </p:tgtEl>
                                      </p:cBhvr>
                                    </p:animEffect>
                                  </p:childTnLst>
                                </p:cTn>
                              </p:par>
                              <p:par>
                                <p:cTn id="13" presetID="53" presetClass="entr" presetSubtype="16" fill="hold" grpId="0" nodeType="withEffect">
                                  <p:stCondLst>
                                    <p:cond delay="600"/>
                                  </p:stCondLst>
                                  <p:childTnLst>
                                    <p:set>
                                      <p:cBhvr>
                                        <p:cTn id="14" dur="1" fill="hold">
                                          <p:stCondLst>
                                            <p:cond delay="0"/>
                                          </p:stCondLst>
                                        </p:cTn>
                                        <p:tgtEl>
                                          <p:spTgt spid="1048648"/>
                                        </p:tgtEl>
                                        <p:attrNameLst>
                                          <p:attrName>style.visibility</p:attrName>
                                        </p:attrNameLst>
                                      </p:cBhvr>
                                      <p:to>
                                        <p:strVal val="visible"/>
                                      </p:to>
                                    </p:set>
                                    <p:anim calcmode="lin" valueType="num">
                                      <p:cBhvr>
                                        <p:cTn id="15" dur="750" fill="hold"/>
                                        <p:tgtEl>
                                          <p:spTgt spid="1048648"/>
                                        </p:tgtEl>
                                        <p:attrNameLst>
                                          <p:attrName>ppt_w</p:attrName>
                                        </p:attrNameLst>
                                      </p:cBhvr>
                                      <p:tavLst>
                                        <p:tav tm="0">
                                          <p:val>
                                            <p:fltVal val="0"/>
                                          </p:val>
                                        </p:tav>
                                        <p:tav tm="100000">
                                          <p:val>
                                            <p:strVal val="#ppt_w"/>
                                          </p:val>
                                        </p:tav>
                                      </p:tavLst>
                                    </p:anim>
                                    <p:anim calcmode="lin" valueType="num">
                                      <p:cBhvr>
                                        <p:cTn id="16" dur="750" fill="hold"/>
                                        <p:tgtEl>
                                          <p:spTgt spid="1048648"/>
                                        </p:tgtEl>
                                        <p:attrNameLst>
                                          <p:attrName>ppt_h</p:attrName>
                                        </p:attrNameLst>
                                      </p:cBhvr>
                                      <p:tavLst>
                                        <p:tav tm="0">
                                          <p:val>
                                            <p:fltVal val="0"/>
                                          </p:val>
                                        </p:tav>
                                        <p:tav tm="100000">
                                          <p:val>
                                            <p:strVal val="#ppt_h"/>
                                          </p:val>
                                        </p:tav>
                                      </p:tavLst>
                                    </p:anim>
                                    <p:animEffect transition="in" filter="fade">
                                      <p:cBhvr>
                                        <p:cTn id="17" dur="750"/>
                                        <p:tgtEl>
                                          <p:spTgt spid="1048648"/>
                                        </p:tgtEl>
                                      </p:cBhvr>
                                    </p:animEffect>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1048650"/>
                                        </p:tgtEl>
                                        <p:attrNameLst>
                                          <p:attrName>style.visibility</p:attrName>
                                        </p:attrNameLst>
                                      </p:cBhvr>
                                      <p:to>
                                        <p:strVal val="visible"/>
                                      </p:to>
                                    </p:set>
                                    <p:anim calcmode="lin" valueType="num">
                                      <p:cBhvr>
                                        <p:cTn id="21" dur="500" fill="hold"/>
                                        <p:tgtEl>
                                          <p:spTgt spid="1048650"/>
                                        </p:tgtEl>
                                        <p:attrNameLst>
                                          <p:attrName>ppt_w</p:attrName>
                                        </p:attrNameLst>
                                      </p:cBhvr>
                                      <p:tavLst>
                                        <p:tav tm="0">
                                          <p:val>
                                            <p:fltVal val="0"/>
                                          </p:val>
                                        </p:tav>
                                        <p:tav tm="100000">
                                          <p:val>
                                            <p:strVal val="#ppt_w"/>
                                          </p:val>
                                        </p:tav>
                                      </p:tavLst>
                                    </p:anim>
                                    <p:anim calcmode="lin" valueType="num">
                                      <p:cBhvr>
                                        <p:cTn id="22" dur="500" fill="hold"/>
                                        <p:tgtEl>
                                          <p:spTgt spid="1048650"/>
                                        </p:tgtEl>
                                        <p:attrNameLst>
                                          <p:attrName>ppt_h</p:attrName>
                                        </p:attrNameLst>
                                      </p:cBhvr>
                                      <p:tavLst>
                                        <p:tav tm="0">
                                          <p:val>
                                            <p:fltVal val="0"/>
                                          </p:val>
                                        </p:tav>
                                        <p:tav tm="100000">
                                          <p:val>
                                            <p:strVal val="#ppt_h"/>
                                          </p:val>
                                        </p:tav>
                                      </p:tavLst>
                                    </p:anim>
                                    <p:animEffect transition="in" filter="fade">
                                      <p:cBhvr>
                                        <p:cTn id="23" dur="500"/>
                                        <p:tgtEl>
                                          <p:spTgt spid="1048650"/>
                                        </p:tgtEl>
                                      </p:cBhvr>
                                    </p:animEffect>
                                  </p:childTnLst>
                                </p:cTn>
                              </p:par>
                            </p:childTnLst>
                          </p:cTn>
                        </p:par>
                        <p:par>
                          <p:cTn id="24" fill="hold">
                            <p:stCondLst>
                              <p:cond delay="1000"/>
                            </p:stCondLst>
                            <p:childTnLst>
                              <p:par>
                                <p:cTn id="25" presetID="18" presetClass="entr" presetSubtype="6" fill="hold" grpId="0" nodeType="afterEffect">
                                  <p:stCondLst>
                                    <p:cond delay="0"/>
                                  </p:stCondLst>
                                  <p:childTnLst>
                                    <p:set>
                                      <p:cBhvr>
                                        <p:cTn id="26" dur="1" fill="hold">
                                          <p:stCondLst>
                                            <p:cond delay="0"/>
                                          </p:stCondLst>
                                        </p:cTn>
                                        <p:tgtEl>
                                          <p:spTgt spid="1048651">
                                            <p:txEl>
                                              <p:pRg st="0" end="0"/>
                                            </p:txEl>
                                          </p:spTgt>
                                        </p:tgtEl>
                                        <p:attrNameLst>
                                          <p:attrName>style.visibility</p:attrName>
                                        </p:attrNameLst>
                                      </p:cBhvr>
                                      <p:to>
                                        <p:strVal val="visible"/>
                                      </p:to>
                                    </p:set>
                                    <p:animEffect transition="in" filter="strips(downRight)">
                                      <p:cBhvr>
                                        <p:cTn id="27" dur="500"/>
                                        <p:tgtEl>
                                          <p:spTgt spid="1048651">
                                            <p:txEl>
                                              <p:pRg st="0" end="0"/>
                                            </p:txEl>
                                          </p:spTgt>
                                        </p:tgtEl>
                                      </p:cBhvr>
                                    </p:animEffect>
                                  </p:childTnLst>
                                </p:cTn>
                              </p:par>
                            </p:childTnLst>
                          </p:cTn>
                        </p:par>
                        <p:par>
                          <p:cTn id="28" fill="hold">
                            <p:stCondLst>
                              <p:cond delay="1500"/>
                            </p:stCondLst>
                            <p:childTnLst>
                              <p:par>
                                <p:cTn id="29" presetID="18" presetClass="entr" presetSubtype="6" fill="hold" grpId="0" nodeType="afterEffect">
                                  <p:stCondLst>
                                    <p:cond delay="0"/>
                                  </p:stCondLst>
                                  <p:childTnLst>
                                    <p:set>
                                      <p:cBhvr>
                                        <p:cTn id="30" dur="1" fill="hold">
                                          <p:stCondLst>
                                            <p:cond delay="0"/>
                                          </p:stCondLst>
                                        </p:cTn>
                                        <p:tgtEl>
                                          <p:spTgt spid="1048651">
                                            <p:txEl>
                                              <p:pRg st="1" end="1"/>
                                            </p:txEl>
                                          </p:spTgt>
                                        </p:tgtEl>
                                        <p:attrNameLst>
                                          <p:attrName>style.visibility</p:attrName>
                                        </p:attrNameLst>
                                      </p:cBhvr>
                                      <p:to>
                                        <p:strVal val="visible"/>
                                      </p:to>
                                    </p:set>
                                    <p:animEffect transition="in" filter="strips(downRight)">
                                      <p:cBhvr>
                                        <p:cTn id="31" dur="500"/>
                                        <p:tgtEl>
                                          <p:spTgt spid="1048651">
                                            <p:txEl>
                                              <p:pRg st="1" end="1"/>
                                            </p:txEl>
                                          </p:spTgt>
                                        </p:tgtEl>
                                      </p:cBhvr>
                                    </p:animEffect>
                                  </p:childTnLst>
                                </p:cTn>
                              </p:par>
                            </p:childTnLst>
                          </p:cTn>
                        </p:par>
                        <p:par>
                          <p:cTn id="32" fill="hold">
                            <p:stCondLst>
                              <p:cond delay="2000"/>
                            </p:stCondLst>
                            <p:childTnLst>
                              <p:par>
                                <p:cTn id="33" presetID="18" presetClass="entr" presetSubtype="6" fill="hold" grpId="0" nodeType="afterEffect">
                                  <p:stCondLst>
                                    <p:cond delay="0"/>
                                  </p:stCondLst>
                                  <p:childTnLst>
                                    <p:set>
                                      <p:cBhvr>
                                        <p:cTn id="34" dur="1" fill="hold">
                                          <p:stCondLst>
                                            <p:cond delay="0"/>
                                          </p:stCondLst>
                                        </p:cTn>
                                        <p:tgtEl>
                                          <p:spTgt spid="1048651">
                                            <p:txEl>
                                              <p:pRg st="2" end="2"/>
                                            </p:txEl>
                                          </p:spTgt>
                                        </p:tgtEl>
                                        <p:attrNameLst>
                                          <p:attrName>style.visibility</p:attrName>
                                        </p:attrNameLst>
                                      </p:cBhvr>
                                      <p:to>
                                        <p:strVal val="visible"/>
                                      </p:to>
                                    </p:set>
                                    <p:animEffect transition="in" filter="strips(downRight)">
                                      <p:cBhvr>
                                        <p:cTn id="35" dur="500"/>
                                        <p:tgtEl>
                                          <p:spTgt spid="10486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8" grpId="0" animBg="1"/>
      <p:bldP spid="1048650" grpId="0" animBg="1"/>
      <p:bldP spid="1048651"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53" name="矩形 60"/>
          <p:cNvSpPr/>
          <p:nvPr/>
        </p:nvSpPr>
        <p:spPr>
          <a:xfrm>
            <a:off x="596729" y="15925"/>
            <a:ext cx="12262022" cy="586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9154" name="矩形 24"/>
          <p:cNvSpPr/>
          <p:nvPr/>
        </p:nvSpPr>
        <p:spPr>
          <a:xfrm>
            <a:off x="354" y="5341"/>
            <a:ext cx="594348"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9155" name="文本框 25"/>
          <p:cNvSpPr txBox="1"/>
          <p:nvPr/>
        </p:nvSpPr>
        <p:spPr>
          <a:xfrm>
            <a:off x="609668" y="124584"/>
            <a:ext cx="2243515" cy="373279"/>
          </a:xfrm>
          <a:prstGeom prst="rect">
            <a:avLst/>
          </a:prstGeom>
          <a:noFill/>
        </p:spPr>
        <p:txBody>
          <a:bodyPr wrap="none" lIns="0" tIns="0" rIns="0" bIns="0" rtlCol="0">
            <a:spAutoFit/>
          </a:bodyPr>
          <a:lstStyle/>
          <a:p>
            <a:pPr defTabSz="963930"/>
            <a:r>
              <a:rPr lang="en-US" altLang="zh-CN" sz="2400" b="1" dirty="0">
                <a:solidFill>
                  <a:schemeClr val="accent2"/>
                </a:solidFill>
                <a:latin typeface="微软雅黑" panose="020B0503020204020204" pitchFamily="34" charset="-122"/>
                <a:ea typeface="微软雅黑" panose="020B0503020204020204" pitchFamily="34" charset="-122"/>
                <a:cs typeface="+mn-ea"/>
                <a:sym typeface="+mn-lt"/>
              </a:rPr>
              <a:t>3  </a:t>
            </a:r>
            <a:r>
              <a:rPr lang="zh-CN" altLang="en-US" sz="2400" b="1" dirty="0">
                <a:solidFill>
                  <a:schemeClr val="accent2"/>
                </a:solidFill>
                <a:latin typeface="微软雅黑" panose="020B0503020204020204" pitchFamily="34" charset="-122"/>
                <a:ea typeface="微软雅黑" panose="020B0503020204020204" pitchFamily="34" charset="-122"/>
                <a:cs typeface="+mn-ea"/>
                <a:sym typeface="+mn-lt"/>
              </a:rPr>
              <a:t>标准主要内容</a:t>
            </a:r>
          </a:p>
        </p:txBody>
      </p:sp>
      <p:sp>
        <p:nvSpPr>
          <p:cNvPr id="1049156" name="文本框 25"/>
          <p:cNvSpPr txBox="1"/>
          <p:nvPr/>
        </p:nvSpPr>
        <p:spPr>
          <a:xfrm>
            <a:off x="131235" y="943521"/>
            <a:ext cx="369332" cy="4905051"/>
          </a:xfrm>
          <a:prstGeom prst="rect">
            <a:avLst/>
          </a:prstGeom>
          <a:noFill/>
        </p:spPr>
        <p:txBody>
          <a:bodyPr vert="eaVert" wrap="square" lIns="0" tIns="0" rIns="0" bIns="0" rtlCol="0">
            <a:spAutoFit/>
          </a:bodyPr>
          <a:lstStyle/>
          <a:p>
            <a:pPr defTabSz="963930"/>
            <a:r>
              <a:rPr lang="zh-CN" altLang="en-US" sz="2400" dirty="0">
                <a:solidFill>
                  <a:schemeClr val="accent2"/>
                </a:solidFill>
                <a:latin typeface="微软雅黑" panose="020B0503020204020204" pitchFamily="34" charset="-122"/>
                <a:ea typeface="微软雅黑" panose="020B0503020204020204" pitchFamily="34" charset="-122"/>
                <a:cs typeface="+mn-ea"/>
                <a:sym typeface="+mn-lt"/>
              </a:rPr>
              <a:t>排污许可证执行报告</a:t>
            </a:r>
          </a:p>
        </p:txBody>
      </p:sp>
      <p:cxnSp>
        <p:nvCxnSpPr>
          <p:cNvPr id="3145775" name="Straight Connector 59"/>
          <p:cNvCxnSpPr>
            <a:cxnSpLocks/>
          </p:cNvCxnSpPr>
          <p:nvPr/>
        </p:nvCxnSpPr>
        <p:spPr>
          <a:xfrm flipV="1">
            <a:off x="596727" y="591991"/>
            <a:ext cx="0" cy="4483417"/>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1049157" name="文本框 13"/>
          <p:cNvSpPr txBox="1">
            <a:spLocks noChangeArrowheads="1"/>
          </p:cNvSpPr>
          <p:nvPr/>
        </p:nvSpPr>
        <p:spPr bwMode="auto">
          <a:xfrm>
            <a:off x="3044246" y="1384079"/>
            <a:ext cx="2808572" cy="652241"/>
          </a:xfrm>
          <a:prstGeom prst="rect">
            <a:avLst/>
          </a:prstGeom>
          <a:noFill/>
          <a:ln>
            <a:noFill/>
          </a:ln>
        </p:spPr>
        <p:txBody>
          <a:bodyPr wrap="non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4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季度</a:t>
            </a:r>
            <a:r>
              <a:rPr lang="en-US" altLang="zh-CN" sz="24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a:t>
            </a:r>
            <a:r>
              <a:rPr lang="zh-CN" altLang="en-US" sz="24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月度执行报告</a:t>
            </a:r>
          </a:p>
        </p:txBody>
      </p:sp>
      <p:sp>
        <p:nvSpPr>
          <p:cNvPr id="1049158" name="Freeform 46"/>
          <p:cNvSpPr>
            <a:spLocks noEditPoints="1"/>
          </p:cNvSpPr>
          <p:nvPr/>
        </p:nvSpPr>
        <p:spPr bwMode="auto">
          <a:xfrm>
            <a:off x="2309770" y="1384078"/>
            <a:ext cx="698709" cy="698709"/>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1"/>
          </a:solidFill>
          <a:ln w="9525">
            <a:noFill/>
            <a:round/>
          </a:ln>
        </p:spPr>
        <p:txBody>
          <a:bodyPr vert="horz" wrap="square" lIns="128546" tIns="64273" rIns="128546" bIns="64273" numCol="1" anchor="t" anchorCtr="0" compatLnSpc="1"/>
          <a:lstStyle/>
          <a:p>
            <a:pPr>
              <a:lnSpc>
                <a:spcPct val="120000"/>
              </a:lnSpc>
            </a:pPr>
            <a:endParaRPr lang="en-US" sz="800" dirty="0">
              <a:latin typeface="Agency FB" panose="020B0503020202020204" pitchFamily="34" charset="0"/>
              <a:ea typeface="微软雅黑" panose="020B0503020204020204" pitchFamily="34" charset="-122"/>
              <a:cs typeface="+mn-ea"/>
              <a:sym typeface="Arial" panose="020B0604020202020204" pitchFamily="34" charset="0"/>
            </a:endParaRPr>
          </a:p>
        </p:txBody>
      </p:sp>
      <p:sp>
        <p:nvSpPr>
          <p:cNvPr id="1049159" name="任意多边形 17"/>
          <p:cNvSpPr/>
          <p:nvPr/>
        </p:nvSpPr>
        <p:spPr>
          <a:xfrm>
            <a:off x="1638576" y="964290"/>
            <a:ext cx="7844730" cy="4884284"/>
          </a:xfrm>
          <a:custGeom>
            <a:avLst/>
            <a:gdLst>
              <a:gd name="connsiteX0" fmla="*/ 0 w 3457575"/>
              <a:gd name="connsiteY0" fmla="*/ 0 h 2796096"/>
              <a:gd name="connsiteX1" fmla="*/ 3457575 w 3457575"/>
              <a:gd name="connsiteY1" fmla="*/ 0 h 2796096"/>
              <a:gd name="connsiteX2" fmla="*/ 3457575 w 3457575"/>
              <a:gd name="connsiteY2" fmla="*/ 2796096 h 2796096"/>
              <a:gd name="connsiteX3" fmla="*/ 0 w 3457575"/>
              <a:gd name="connsiteY3" fmla="*/ 2796096 h 2796096"/>
              <a:gd name="connsiteX4" fmla="*/ 0 w 3457575"/>
              <a:gd name="connsiteY4" fmla="*/ 0 h 2796096"/>
              <a:gd name="connsiteX5" fmla="*/ 85726 w 3457575"/>
              <a:gd name="connsiteY5" fmla="*/ 86496 h 2796096"/>
              <a:gd name="connsiteX6" fmla="*/ 85726 w 3457575"/>
              <a:gd name="connsiteY6" fmla="*/ 2698618 h 2796096"/>
              <a:gd name="connsiteX7" fmla="*/ 3371852 w 3457575"/>
              <a:gd name="connsiteY7" fmla="*/ 2698618 h 2796096"/>
              <a:gd name="connsiteX8" fmla="*/ 3371852 w 3457575"/>
              <a:gd name="connsiteY8" fmla="*/ 86496 h 2796096"/>
              <a:gd name="connsiteX9" fmla="*/ 85726 w 3457575"/>
              <a:gd name="connsiteY9" fmla="*/ 86496 h 279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7575" h="2796096">
                <a:moveTo>
                  <a:pt x="0" y="0"/>
                </a:moveTo>
                <a:lnTo>
                  <a:pt x="3457575" y="0"/>
                </a:lnTo>
                <a:lnTo>
                  <a:pt x="3457575" y="2796096"/>
                </a:lnTo>
                <a:lnTo>
                  <a:pt x="0" y="2796096"/>
                </a:lnTo>
                <a:lnTo>
                  <a:pt x="0" y="0"/>
                </a:lnTo>
                <a:close/>
                <a:moveTo>
                  <a:pt x="85726" y="86496"/>
                </a:moveTo>
                <a:lnTo>
                  <a:pt x="85726" y="2698618"/>
                </a:lnTo>
                <a:lnTo>
                  <a:pt x="3371852" y="2698618"/>
                </a:lnTo>
                <a:lnTo>
                  <a:pt x="3371852" y="86496"/>
                </a:lnTo>
                <a:lnTo>
                  <a:pt x="85726" y="8649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anchor="ctr"/>
          <a:lstStyle/>
          <a:p>
            <a:pPr algn="ctr" eaLnBrk="0" hangingPunct="0"/>
            <a:endParaRPr lang="zh-CN" altLang="en-US" dirty="0">
              <a:latin typeface="Broadway" panose="04040905080B02020502" pitchFamily="82" charset="0"/>
            </a:endParaRPr>
          </a:p>
        </p:txBody>
      </p:sp>
      <p:sp>
        <p:nvSpPr>
          <p:cNvPr id="1049160" name="十字形 18"/>
          <p:cNvSpPr/>
          <p:nvPr/>
        </p:nvSpPr>
        <p:spPr>
          <a:xfrm>
            <a:off x="8475194" y="5071732"/>
            <a:ext cx="388420" cy="388420"/>
          </a:xfrm>
          <a:prstGeom prst="plus">
            <a:avLst>
              <a:gd name="adj" fmla="val 41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anchor="ctr"/>
          <a:lstStyle/>
          <a:p>
            <a:pPr algn="ctr" eaLnBrk="0" hangingPunct="0"/>
            <a:endParaRPr lang="zh-CN" altLang="en-US" dirty="0">
              <a:latin typeface="Broadway" panose="04040905080B02020502" pitchFamily="82" charset="0"/>
            </a:endParaRPr>
          </a:p>
        </p:txBody>
      </p:sp>
      <p:sp>
        <p:nvSpPr>
          <p:cNvPr id="1049161" name="Text Placeholder 6"/>
          <p:cNvSpPr txBox="1"/>
          <p:nvPr/>
        </p:nvSpPr>
        <p:spPr>
          <a:xfrm>
            <a:off x="2288685" y="2320183"/>
            <a:ext cx="6165264" cy="2506103"/>
          </a:xfrm>
          <a:prstGeom prst="rect">
            <a:avLst/>
          </a:prstGeom>
        </p:spPr>
        <p:txBody>
          <a:bodyPr lIns="91415" tIns="45707" rIns="91415" bIns="45707"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buFont typeface="Wingdings" panose="05000000000000000000" pitchFamily="2" charset="2"/>
              <a:buChar char="u"/>
            </a:pP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至少包括污染物实际排放浓度和排放量，合规判定分析，</a:t>
            </a:r>
            <a:r>
              <a:rPr lang="zh-CN" altLang="en-US" sz="2000" dirty="0" smtClean="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超标排放</a:t>
            </a: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或污染防治设施异常情况说明等内容。</a:t>
            </a:r>
          </a:p>
          <a:p>
            <a:pPr>
              <a:lnSpc>
                <a:spcPct val="120000"/>
              </a:lnSpc>
              <a:buFont typeface="Wingdings" panose="05000000000000000000" pitchFamily="2" charset="2"/>
              <a:buChar char="u"/>
            </a:pPr>
            <a:r>
              <a:rPr lang="zh-CN" altLang="en-US" sz="2000" dirty="0" smtClean="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季度</a:t>
            </a: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执行</a:t>
            </a:r>
            <a:r>
              <a:rPr lang="zh-CN" altLang="en-US" sz="2000" dirty="0" smtClean="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报告：各</a:t>
            </a: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月度生产小时数、主要产品及其产量、 主要原料及其消耗量、新水用量及废水排放量、主要污染物</a:t>
            </a:r>
            <a:r>
              <a:rPr lang="zh-CN" altLang="en-US" sz="2000" dirty="0" smtClean="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排放量</a:t>
            </a: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等信息。</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45775"/>
                                        </p:tgtEl>
                                        <p:attrNameLst>
                                          <p:attrName>style.visibility</p:attrName>
                                        </p:attrNameLst>
                                      </p:cBhvr>
                                      <p:to>
                                        <p:strVal val="visible"/>
                                      </p:to>
                                    </p:set>
                                    <p:animEffect transition="in" filter="wipe(up)">
                                      <p:cBhvr>
                                        <p:cTn id="7" dur="500"/>
                                        <p:tgtEl>
                                          <p:spTgt spid="31457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49158"/>
                                        </p:tgtEl>
                                        <p:attrNameLst>
                                          <p:attrName>style.visibility</p:attrName>
                                        </p:attrNameLst>
                                      </p:cBhvr>
                                      <p:to>
                                        <p:strVal val="visible"/>
                                      </p:to>
                                    </p:set>
                                    <p:anim calcmode="lin" valueType="num">
                                      <p:cBhvr>
                                        <p:cTn id="11" dur="500" fill="hold"/>
                                        <p:tgtEl>
                                          <p:spTgt spid="1049158"/>
                                        </p:tgtEl>
                                        <p:attrNameLst>
                                          <p:attrName>ppt_w</p:attrName>
                                        </p:attrNameLst>
                                      </p:cBhvr>
                                      <p:tavLst>
                                        <p:tav tm="0">
                                          <p:val>
                                            <p:fltVal val="0"/>
                                          </p:val>
                                        </p:tav>
                                        <p:tav tm="100000">
                                          <p:val>
                                            <p:strVal val="#ppt_w"/>
                                          </p:val>
                                        </p:tav>
                                      </p:tavLst>
                                    </p:anim>
                                    <p:anim calcmode="lin" valueType="num">
                                      <p:cBhvr>
                                        <p:cTn id="12" dur="500" fill="hold"/>
                                        <p:tgtEl>
                                          <p:spTgt spid="1049158"/>
                                        </p:tgtEl>
                                        <p:attrNameLst>
                                          <p:attrName>ppt_h</p:attrName>
                                        </p:attrNameLst>
                                      </p:cBhvr>
                                      <p:tavLst>
                                        <p:tav tm="0">
                                          <p:val>
                                            <p:fltVal val="0"/>
                                          </p:val>
                                        </p:tav>
                                        <p:tav tm="100000">
                                          <p:val>
                                            <p:strVal val="#ppt_h"/>
                                          </p:val>
                                        </p:tav>
                                      </p:tavLst>
                                    </p:anim>
                                    <p:animEffect transition="in" filter="fade">
                                      <p:cBhvr>
                                        <p:cTn id="13" dur="500"/>
                                        <p:tgtEl>
                                          <p:spTgt spid="1049158"/>
                                        </p:tgtEl>
                                      </p:cBhvr>
                                    </p:animEffect>
                                  </p:childTnLst>
                                </p:cTn>
                              </p:par>
                              <p:par>
                                <p:cTn id="14" presetID="53" presetClass="entr" presetSubtype="16" fill="hold" nodeType="withEffect">
                                  <p:stCondLst>
                                    <p:cond delay="0"/>
                                  </p:stCondLst>
                                  <p:childTnLst>
                                    <p:set>
                                      <p:cBhvr>
                                        <p:cTn id="15" dur="1" fill="hold">
                                          <p:stCondLst>
                                            <p:cond delay="0"/>
                                          </p:stCondLst>
                                        </p:cTn>
                                        <p:tgtEl>
                                          <p:spTgt spid="1049159"/>
                                        </p:tgtEl>
                                        <p:attrNameLst>
                                          <p:attrName>style.visibility</p:attrName>
                                        </p:attrNameLst>
                                      </p:cBhvr>
                                      <p:to>
                                        <p:strVal val="visible"/>
                                      </p:to>
                                    </p:set>
                                    <p:anim calcmode="lin" valueType="num">
                                      <p:cBhvr>
                                        <p:cTn id="16" dur="750" fill="hold"/>
                                        <p:tgtEl>
                                          <p:spTgt spid="1049159"/>
                                        </p:tgtEl>
                                        <p:attrNameLst>
                                          <p:attrName>ppt_w</p:attrName>
                                        </p:attrNameLst>
                                      </p:cBhvr>
                                      <p:tavLst>
                                        <p:tav tm="0">
                                          <p:val>
                                            <p:fltVal val="0"/>
                                          </p:val>
                                        </p:tav>
                                        <p:tav tm="100000">
                                          <p:val>
                                            <p:strVal val="#ppt_w"/>
                                          </p:val>
                                        </p:tav>
                                      </p:tavLst>
                                    </p:anim>
                                    <p:anim calcmode="lin" valueType="num">
                                      <p:cBhvr>
                                        <p:cTn id="17" dur="750" fill="hold"/>
                                        <p:tgtEl>
                                          <p:spTgt spid="1049159"/>
                                        </p:tgtEl>
                                        <p:attrNameLst>
                                          <p:attrName>ppt_h</p:attrName>
                                        </p:attrNameLst>
                                      </p:cBhvr>
                                      <p:tavLst>
                                        <p:tav tm="0">
                                          <p:val>
                                            <p:fltVal val="0"/>
                                          </p:val>
                                        </p:tav>
                                        <p:tav tm="100000">
                                          <p:val>
                                            <p:strVal val="#ppt_h"/>
                                          </p:val>
                                        </p:tav>
                                      </p:tavLst>
                                    </p:anim>
                                    <p:animEffect transition="in" filter="fade">
                                      <p:cBhvr>
                                        <p:cTn id="18" dur="750"/>
                                        <p:tgtEl>
                                          <p:spTgt spid="1049159"/>
                                        </p:tgtEl>
                                      </p:cBhvr>
                                    </p:animEffect>
                                  </p:childTnLst>
                                </p:cTn>
                              </p:par>
                              <p:par>
                                <p:cTn id="19" presetID="53" presetClass="entr" presetSubtype="16" fill="hold" grpId="0" nodeType="withEffect">
                                  <p:stCondLst>
                                    <p:cond delay="600"/>
                                  </p:stCondLst>
                                  <p:childTnLst>
                                    <p:set>
                                      <p:cBhvr>
                                        <p:cTn id="20" dur="1" fill="hold">
                                          <p:stCondLst>
                                            <p:cond delay="0"/>
                                          </p:stCondLst>
                                        </p:cTn>
                                        <p:tgtEl>
                                          <p:spTgt spid="1049160"/>
                                        </p:tgtEl>
                                        <p:attrNameLst>
                                          <p:attrName>style.visibility</p:attrName>
                                        </p:attrNameLst>
                                      </p:cBhvr>
                                      <p:to>
                                        <p:strVal val="visible"/>
                                      </p:to>
                                    </p:set>
                                    <p:anim calcmode="lin" valueType="num">
                                      <p:cBhvr>
                                        <p:cTn id="21" dur="750" fill="hold"/>
                                        <p:tgtEl>
                                          <p:spTgt spid="1049160"/>
                                        </p:tgtEl>
                                        <p:attrNameLst>
                                          <p:attrName>ppt_w</p:attrName>
                                        </p:attrNameLst>
                                      </p:cBhvr>
                                      <p:tavLst>
                                        <p:tav tm="0">
                                          <p:val>
                                            <p:fltVal val="0"/>
                                          </p:val>
                                        </p:tav>
                                        <p:tav tm="100000">
                                          <p:val>
                                            <p:strVal val="#ppt_w"/>
                                          </p:val>
                                        </p:tav>
                                      </p:tavLst>
                                    </p:anim>
                                    <p:anim calcmode="lin" valueType="num">
                                      <p:cBhvr>
                                        <p:cTn id="22" dur="750" fill="hold"/>
                                        <p:tgtEl>
                                          <p:spTgt spid="1049160"/>
                                        </p:tgtEl>
                                        <p:attrNameLst>
                                          <p:attrName>ppt_h</p:attrName>
                                        </p:attrNameLst>
                                      </p:cBhvr>
                                      <p:tavLst>
                                        <p:tav tm="0">
                                          <p:val>
                                            <p:fltVal val="0"/>
                                          </p:val>
                                        </p:tav>
                                        <p:tav tm="100000">
                                          <p:val>
                                            <p:strVal val="#ppt_h"/>
                                          </p:val>
                                        </p:tav>
                                      </p:tavLst>
                                    </p:anim>
                                    <p:animEffect transition="in" filter="fade">
                                      <p:cBhvr>
                                        <p:cTn id="23" dur="750"/>
                                        <p:tgtEl>
                                          <p:spTgt spid="1049160"/>
                                        </p:tgtEl>
                                      </p:cBhvr>
                                    </p:animEffect>
                                  </p:childTnLst>
                                </p:cTn>
                              </p:par>
                            </p:childTnLst>
                          </p:cTn>
                        </p:par>
                        <p:par>
                          <p:cTn id="24" fill="hold">
                            <p:stCondLst>
                              <p:cond delay="1000"/>
                            </p:stCondLst>
                            <p:childTnLst>
                              <p:par>
                                <p:cTn id="25" presetID="18" presetClass="entr" presetSubtype="6" fill="hold" grpId="0" nodeType="afterEffect">
                                  <p:stCondLst>
                                    <p:cond delay="0"/>
                                  </p:stCondLst>
                                  <p:childTnLst>
                                    <p:set>
                                      <p:cBhvr>
                                        <p:cTn id="26" dur="1" fill="hold">
                                          <p:stCondLst>
                                            <p:cond delay="0"/>
                                          </p:stCondLst>
                                        </p:cTn>
                                        <p:tgtEl>
                                          <p:spTgt spid="1049161">
                                            <p:txEl>
                                              <p:pRg st="0" end="0"/>
                                            </p:txEl>
                                          </p:spTgt>
                                        </p:tgtEl>
                                        <p:attrNameLst>
                                          <p:attrName>style.visibility</p:attrName>
                                        </p:attrNameLst>
                                      </p:cBhvr>
                                      <p:to>
                                        <p:strVal val="visible"/>
                                      </p:to>
                                    </p:set>
                                    <p:animEffect transition="in" filter="strips(downRight)">
                                      <p:cBhvr>
                                        <p:cTn id="27" dur="500"/>
                                        <p:tgtEl>
                                          <p:spTgt spid="1049161">
                                            <p:txEl>
                                              <p:pRg st="0" end="0"/>
                                            </p:txEl>
                                          </p:spTgt>
                                        </p:tgtEl>
                                      </p:cBhvr>
                                    </p:animEffect>
                                  </p:childTnLst>
                                </p:cTn>
                              </p:par>
                            </p:childTnLst>
                          </p:cTn>
                        </p:par>
                        <p:par>
                          <p:cTn id="28" fill="hold">
                            <p:stCondLst>
                              <p:cond delay="1500"/>
                            </p:stCondLst>
                            <p:childTnLst>
                              <p:par>
                                <p:cTn id="29" presetID="18" presetClass="entr" presetSubtype="6" fill="hold" grpId="0" nodeType="afterEffect">
                                  <p:stCondLst>
                                    <p:cond delay="0"/>
                                  </p:stCondLst>
                                  <p:childTnLst>
                                    <p:set>
                                      <p:cBhvr>
                                        <p:cTn id="30" dur="1" fill="hold">
                                          <p:stCondLst>
                                            <p:cond delay="0"/>
                                          </p:stCondLst>
                                        </p:cTn>
                                        <p:tgtEl>
                                          <p:spTgt spid="1049161">
                                            <p:txEl>
                                              <p:pRg st="1" end="1"/>
                                            </p:txEl>
                                          </p:spTgt>
                                        </p:tgtEl>
                                        <p:attrNameLst>
                                          <p:attrName>style.visibility</p:attrName>
                                        </p:attrNameLst>
                                      </p:cBhvr>
                                      <p:to>
                                        <p:strVal val="visible"/>
                                      </p:to>
                                    </p:set>
                                    <p:animEffect transition="in" filter="strips(downRight)">
                                      <p:cBhvr>
                                        <p:cTn id="31" dur="500"/>
                                        <p:tgtEl>
                                          <p:spTgt spid="104916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58" grpId="0" animBg="1"/>
      <p:bldP spid="1049160" grpId="0" animBg="1"/>
      <p:bldP spid="104916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65" name="矩形 60"/>
          <p:cNvSpPr/>
          <p:nvPr/>
        </p:nvSpPr>
        <p:spPr>
          <a:xfrm>
            <a:off x="596729" y="15925"/>
            <a:ext cx="12262022" cy="586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9166" name="矩形 24"/>
          <p:cNvSpPr/>
          <p:nvPr/>
        </p:nvSpPr>
        <p:spPr>
          <a:xfrm>
            <a:off x="354" y="5341"/>
            <a:ext cx="594348"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9167" name="文本框 25"/>
          <p:cNvSpPr txBox="1"/>
          <p:nvPr/>
        </p:nvSpPr>
        <p:spPr>
          <a:xfrm>
            <a:off x="609668" y="124584"/>
            <a:ext cx="2243515" cy="373279"/>
          </a:xfrm>
          <a:prstGeom prst="rect">
            <a:avLst/>
          </a:prstGeom>
          <a:noFill/>
        </p:spPr>
        <p:txBody>
          <a:bodyPr wrap="none" lIns="0" tIns="0" rIns="0" bIns="0" rtlCol="0">
            <a:spAutoFit/>
          </a:bodyPr>
          <a:lstStyle/>
          <a:p>
            <a:pPr defTabSz="963930"/>
            <a:r>
              <a:rPr lang="en-US" altLang="zh-CN" sz="2400" b="1" dirty="0">
                <a:solidFill>
                  <a:schemeClr val="accent2"/>
                </a:solidFill>
                <a:latin typeface="微软雅黑" panose="020B0503020204020204" pitchFamily="34" charset="-122"/>
                <a:ea typeface="微软雅黑" panose="020B0503020204020204" pitchFamily="34" charset="-122"/>
                <a:cs typeface="+mn-ea"/>
                <a:sym typeface="+mn-lt"/>
              </a:rPr>
              <a:t>3  </a:t>
            </a:r>
            <a:r>
              <a:rPr lang="zh-CN" altLang="en-US" sz="2400" b="1" dirty="0">
                <a:solidFill>
                  <a:schemeClr val="accent2"/>
                </a:solidFill>
                <a:latin typeface="微软雅黑" panose="020B0503020204020204" pitchFamily="34" charset="-122"/>
                <a:ea typeface="微软雅黑" panose="020B0503020204020204" pitchFamily="34" charset="-122"/>
                <a:cs typeface="+mn-ea"/>
                <a:sym typeface="+mn-lt"/>
              </a:rPr>
              <a:t>标准主要内容</a:t>
            </a:r>
          </a:p>
        </p:txBody>
      </p:sp>
      <p:sp>
        <p:nvSpPr>
          <p:cNvPr id="1049168" name="文本框 25"/>
          <p:cNvSpPr txBox="1"/>
          <p:nvPr/>
        </p:nvSpPr>
        <p:spPr>
          <a:xfrm>
            <a:off x="131235" y="943521"/>
            <a:ext cx="369332" cy="4905051"/>
          </a:xfrm>
          <a:prstGeom prst="rect">
            <a:avLst/>
          </a:prstGeom>
          <a:noFill/>
        </p:spPr>
        <p:txBody>
          <a:bodyPr vert="eaVert" wrap="square" lIns="0" tIns="0" rIns="0" bIns="0" rtlCol="0">
            <a:spAutoFit/>
          </a:bodyPr>
          <a:lstStyle/>
          <a:p>
            <a:pPr defTabSz="963930"/>
            <a:r>
              <a:rPr lang="zh-CN" altLang="en-US" sz="2400" dirty="0">
                <a:solidFill>
                  <a:schemeClr val="accent2"/>
                </a:solidFill>
                <a:latin typeface="微软雅黑" panose="020B0503020204020204" pitchFamily="34" charset="-122"/>
                <a:ea typeface="微软雅黑" panose="020B0503020204020204" pitchFamily="34" charset="-122"/>
                <a:cs typeface="+mn-ea"/>
                <a:sym typeface="+mn-lt"/>
              </a:rPr>
              <a:t>排污许可证执行报告</a:t>
            </a:r>
          </a:p>
        </p:txBody>
      </p:sp>
      <p:cxnSp>
        <p:nvCxnSpPr>
          <p:cNvPr id="3145776" name="Straight Connector 59"/>
          <p:cNvCxnSpPr>
            <a:cxnSpLocks/>
          </p:cNvCxnSpPr>
          <p:nvPr/>
        </p:nvCxnSpPr>
        <p:spPr>
          <a:xfrm flipV="1">
            <a:off x="596727" y="591991"/>
            <a:ext cx="0" cy="4483417"/>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1049169" name="文本框 13"/>
          <p:cNvSpPr txBox="1">
            <a:spLocks noChangeArrowheads="1"/>
          </p:cNvSpPr>
          <p:nvPr/>
        </p:nvSpPr>
        <p:spPr bwMode="auto">
          <a:xfrm>
            <a:off x="3044247" y="1384079"/>
            <a:ext cx="1428987" cy="652241"/>
          </a:xfrm>
          <a:prstGeom prst="rect">
            <a:avLst/>
          </a:prstGeom>
          <a:noFill/>
          <a:ln>
            <a:noFill/>
          </a:ln>
        </p:spPr>
        <p:txBody>
          <a:bodyPr wrap="non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4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简化管理</a:t>
            </a:r>
          </a:p>
        </p:txBody>
      </p:sp>
      <p:sp>
        <p:nvSpPr>
          <p:cNvPr id="1049170" name="Freeform 46"/>
          <p:cNvSpPr>
            <a:spLocks noEditPoints="1"/>
          </p:cNvSpPr>
          <p:nvPr/>
        </p:nvSpPr>
        <p:spPr bwMode="auto">
          <a:xfrm>
            <a:off x="2309770" y="1384078"/>
            <a:ext cx="698709" cy="698709"/>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1"/>
          </a:solidFill>
          <a:ln w="9525">
            <a:noFill/>
            <a:round/>
          </a:ln>
        </p:spPr>
        <p:txBody>
          <a:bodyPr vert="horz" wrap="square" lIns="128546" tIns="64273" rIns="128546" bIns="64273" numCol="1" anchor="t" anchorCtr="0" compatLnSpc="1"/>
          <a:lstStyle/>
          <a:p>
            <a:pPr>
              <a:lnSpc>
                <a:spcPct val="120000"/>
              </a:lnSpc>
            </a:pPr>
            <a:endParaRPr lang="en-US" sz="800" dirty="0">
              <a:latin typeface="Agency FB" panose="020B0503020202020204" pitchFamily="34" charset="0"/>
              <a:ea typeface="微软雅黑" panose="020B0503020204020204" pitchFamily="34" charset="-122"/>
              <a:cs typeface="+mn-ea"/>
              <a:sym typeface="Arial" panose="020B0604020202020204" pitchFamily="34" charset="0"/>
            </a:endParaRPr>
          </a:p>
        </p:txBody>
      </p:sp>
      <p:sp>
        <p:nvSpPr>
          <p:cNvPr id="1049171" name="任意多边形 17"/>
          <p:cNvSpPr/>
          <p:nvPr/>
        </p:nvSpPr>
        <p:spPr>
          <a:xfrm>
            <a:off x="1638576" y="964290"/>
            <a:ext cx="7844730" cy="4884284"/>
          </a:xfrm>
          <a:custGeom>
            <a:avLst/>
            <a:gdLst>
              <a:gd name="connsiteX0" fmla="*/ 0 w 3457575"/>
              <a:gd name="connsiteY0" fmla="*/ 0 h 2796096"/>
              <a:gd name="connsiteX1" fmla="*/ 3457575 w 3457575"/>
              <a:gd name="connsiteY1" fmla="*/ 0 h 2796096"/>
              <a:gd name="connsiteX2" fmla="*/ 3457575 w 3457575"/>
              <a:gd name="connsiteY2" fmla="*/ 2796096 h 2796096"/>
              <a:gd name="connsiteX3" fmla="*/ 0 w 3457575"/>
              <a:gd name="connsiteY3" fmla="*/ 2796096 h 2796096"/>
              <a:gd name="connsiteX4" fmla="*/ 0 w 3457575"/>
              <a:gd name="connsiteY4" fmla="*/ 0 h 2796096"/>
              <a:gd name="connsiteX5" fmla="*/ 85726 w 3457575"/>
              <a:gd name="connsiteY5" fmla="*/ 86496 h 2796096"/>
              <a:gd name="connsiteX6" fmla="*/ 85726 w 3457575"/>
              <a:gd name="connsiteY6" fmla="*/ 2698618 h 2796096"/>
              <a:gd name="connsiteX7" fmla="*/ 3371852 w 3457575"/>
              <a:gd name="connsiteY7" fmla="*/ 2698618 h 2796096"/>
              <a:gd name="connsiteX8" fmla="*/ 3371852 w 3457575"/>
              <a:gd name="connsiteY8" fmla="*/ 86496 h 2796096"/>
              <a:gd name="connsiteX9" fmla="*/ 85726 w 3457575"/>
              <a:gd name="connsiteY9" fmla="*/ 86496 h 279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7575" h="2796096">
                <a:moveTo>
                  <a:pt x="0" y="0"/>
                </a:moveTo>
                <a:lnTo>
                  <a:pt x="3457575" y="0"/>
                </a:lnTo>
                <a:lnTo>
                  <a:pt x="3457575" y="2796096"/>
                </a:lnTo>
                <a:lnTo>
                  <a:pt x="0" y="2796096"/>
                </a:lnTo>
                <a:lnTo>
                  <a:pt x="0" y="0"/>
                </a:lnTo>
                <a:close/>
                <a:moveTo>
                  <a:pt x="85726" y="86496"/>
                </a:moveTo>
                <a:lnTo>
                  <a:pt x="85726" y="2698618"/>
                </a:lnTo>
                <a:lnTo>
                  <a:pt x="3371852" y="2698618"/>
                </a:lnTo>
                <a:lnTo>
                  <a:pt x="3371852" y="86496"/>
                </a:lnTo>
                <a:lnTo>
                  <a:pt x="85726" y="8649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anchor="ctr"/>
          <a:lstStyle/>
          <a:p>
            <a:pPr algn="ctr" eaLnBrk="0" hangingPunct="0"/>
            <a:endParaRPr lang="zh-CN" altLang="en-US" dirty="0">
              <a:latin typeface="Broadway" panose="04040905080B02020502" pitchFamily="82" charset="0"/>
            </a:endParaRPr>
          </a:p>
        </p:txBody>
      </p:sp>
      <p:sp>
        <p:nvSpPr>
          <p:cNvPr id="1049172" name="十字形 18"/>
          <p:cNvSpPr/>
          <p:nvPr/>
        </p:nvSpPr>
        <p:spPr>
          <a:xfrm>
            <a:off x="8475194" y="5071732"/>
            <a:ext cx="388420" cy="388420"/>
          </a:xfrm>
          <a:prstGeom prst="plus">
            <a:avLst>
              <a:gd name="adj" fmla="val 41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anchor="ctr"/>
          <a:lstStyle/>
          <a:p>
            <a:pPr algn="ctr" eaLnBrk="0" hangingPunct="0"/>
            <a:endParaRPr lang="zh-CN" altLang="en-US" dirty="0">
              <a:latin typeface="Broadway" panose="04040905080B02020502" pitchFamily="82" charset="0"/>
            </a:endParaRPr>
          </a:p>
        </p:txBody>
      </p:sp>
      <p:sp>
        <p:nvSpPr>
          <p:cNvPr id="1049173" name="Text Placeholder 6"/>
          <p:cNvSpPr txBox="1"/>
          <p:nvPr/>
        </p:nvSpPr>
        <p:spPr>
          <a:xfrm>
            <a:off x="2288685" y="2176168"/>
            <a:ext cx="6165264" cy="3283987"/>
          </a:xfrm>
          <a:prstGeom prst="rect">
            <a:avLst/>
          </a:prstGeom>
        </p:spPr>
        <p:txBody>
          <a:bodyPr lIns="91415" tIns="45707" rIns="91415" bIns="45707"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u"/>
            </a:pPr>
            <a:r>
              <a:rPr lang="zh-CN" altLang="en-US" sz="2000" dirty="0" smtClean="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年度报告：至少包括排污</a:t>
            </a: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单位基本情况、污染防治设施运行情况、自行监测</a:t>
            </a:r>
            <a:r>
              <a:rPr lang="zh-CN" altLang="en-US" sz="2000" dirty="0" smtClean="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执行</a:t>
            </a: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情况、环境管理台账执行情况、实际排放情况及合规判定</a:t>
            </a:r>
            <a:r>
              <a:rPr lang="zh-CN" altLang="en-US" sz="2000" dirty="0" smtClean="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分析</a:t>
            </a: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、结论等。</a:t>
            </a:r>
            <a:endParaRPr lang="en-US" altLang="zh-CN"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endParaRPr>
          </a:p>
          <a:p>
            <a:pPr>
              <a:buFont typeface="Wingdings" panose="05000000000000000000" pitchFamily="2" charset="2"/>
              <a:buChar char="u"/>
            </a:pPr>
            <a:r>
              <a:rPr lang="zh-CN" altLang="en-US" sz="2000" dirty="0" smtClean="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季度报告：至少</a:t>
            </a: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包括污染物实际排放浓度和排放量，合规判定分析，超标排放或污染防治设施异常情况说明等内容。</a:t>
            </a:r>
          </a:p>
          <a:p>
            <a:pPr marL="0" indent="0">
              <a:buNone/>
            </a:pPr>
            <a:endPar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45776"/>
                                        </p:tgtEl>
                                        <p:attrNameLst>
                                          <p:attrName>style.visibility</p:attrName>
                                        </p:attrNameLst>
                                      </p:cBhvr>
                                      <p:to>
                                        <p:strVal val="visible"/>
                                      </p:to>
                                    </p:set>
                                    <p:animEffect transition="in" filter="wipe(up)">
                                      <p:cBhvr>
                                        <p:cTn id="7" dur="500"/>
                                        <p:tgtEl>
                                          <p:spTgt spid="314577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49170"/>
                                        </p:tgtEl>
                                        <p:attrNameLst>
                                          <p:attrName>style.visibility</p:attrName>
                                        </p:attrNameLst>
                                      </p:cBhvr>
                                      <p:to>
                                        <p:strVal val="visible"/>
                                      </p:to>
                                    </p:set>
                                    <p:anim calcmode="lin" valueType="num">
                                      <p:cBhvr>
                                        <p:cTn id="11" dur="500" fill="hold"/>
                                        <p:tgtEl>
                                          <p:spTgt spid="1049170"/>
                                        </p:tgtEl>
                                        <p:attrNameLst>
                                          <p:attrName>ppt_w</p:attrName>
                                        </p:attrNameLst>
                                      </p:cBhvr>
                                      <p:tavLst>
                                        <p:tav tm="0">
                                          <p:val>
                                            <p:fltVal val="0"/>
                                          </p:val>
                                        </p:tav>
                                        <p:tav tm="100000">
                                          <p:val>
                                            <p:strVal val="#ppt_w"/>
                                          </p:val>
                                        </p:tav>
                                      </p:tavLst>
                                    </p:anim>
                                    <p:anim calcmode="lin" valueType="num">
                                      <p:cBhvr>
                                        <p:cTn id="12" dur="500" fill="hold"/>
                                        <p:tgtEl>
                                          <p:spTgt spid="1049170"/>
                                        </p:tgtEl>
                                        <p:attrNameLst>
                                          <p:attrName>ppt_h</p:attrName>
                                        </p:attrNameLst>
                                      </p:cBhvr>
                                      <p:tavLst>
                                        <p:tav tm="0">
                                          <p:val>
                                            <p:fltVal val="0"/>
                                          </p:val>
                                        </p:tav>
                                        <p:tav tm="100000">
                                          <p:val>
                                            <p:strVal val="#ppt_h"/>
                                          </p:val>
                                        </p:tav>
                                      </p:tavLst>
                                    </p:anim>
                                    <p:animEffect transition="in" filter="fade">
                                      <p:cBhvr>
                                        <p:cTn id="13" dur="500"/>
                                        <p:tgtEl>
                                          <p:spTgt spid="1049170"/>
                                        </p:tgtEl>
                                      </p:cBhvr>
                                    </p:animEffect>
                                  </p:childTnLst>
                                </p:cTn>
                              </p:par>
                              <p:par>
                                <p:cTn id="14" presetID="53" presetClass="entr" presetSubtype="16" fill="hold" nodeType="withEffect">
                                  <p:stCondLst>
                                    <p:cond delay="0"/>
                                  </p:stCondLst>
                                  <p:childTnLst>
                                    <p:set>
                                      <p:cBhvr>
                                        <p:cTn id="15" dur="1" fill="hold">
                                          <p:stCondLst>
                                            <p:cond delay="0"/>
                                          </p:stCondLst>
                                        </p:cTn>
                                        <p:tgtEl>
                                          <p:spTgt spid="1049171"/>
                                        </p:tgtEl>
                                        <p:attrNameLst>
                                          <p:attrName>style.visibility</p:attrName>
                                        </p:attrNameLst>
                                      </p:cBhvr>
                                      <p:to>
                                        <p:strVal val="visible"/>
                                      </p:to>
                                    </p:set>
                                    <p:anim calcmode="lin" valueType="num">
                                      <p:cBhvr>
                                        <p:cTn id="16" dur="750" fill="hold"/>
                                        <p:tgtEl>
                                          <p:spTgt spid="1049171"/>
                                        </p:tgtEl>
                                        <p:attrNameLst>
                                          <p:attrName>ppt_w</p:attrName>
                                        </p:attrNameLst>
                                      </p:cBhvr>
                                      <p:tavLst>
                                        <p:tav tm="0">
                                          <p:val>
                                            <p:fltVal val="0"/>
                                          </p:val>
                                        </p:tav>
                                        <p:tav tm="100000">
                                          <p:val>
                                            <p:strVal val="#ppt_w"/>
                                          </p:val>
                                        </p:tav>
                                      </p:tavLst>
                                    </p:anim>
                                    <p:anim calcmode="lin" valueType="num">
                                      <p:cBhvr>
                                        <p:cTn id="17" dur="750" fill="hold"/>
                                        <p:tgtEl>
                                          <p:spTgt spid="1049171"/>
                                        </p:tgtEl>
                                        <p:attrNameLst>
                                          <p:attrName>ppt_h</p:attrName>
                                        </p:attrNameLst>
                                      </p:cBhvr>
                                      <p:tavLst>
                                        <p:tav tm="0">
                                          <p:val>
                                            <p:fltVal val="0"/>
                                          </p:val>
                                        </p:tav>
                                        <p:tav tm="100000">
                                          <p:val>
                                            <p:strVal val="#ppt_h"/>
                                          </p:val>
                                        </p:tav>
                                      </p:tavLst>
                                    </p:anim>
                                    <p:animEffect transition="in" filter="fade">
                                      <p:cBhvr>
                                        <p:cTn id="18" dur="750"/>
                                        <p:tgtEl>
                                          <p:spTgt spid="1049171"/>
                                        </p:tgtEl>
                                      </p:cBhvr>
                                    </p:animEffect>
                                  </p:childTnLst>
                                </p:cTn>
                              </p:par>
                              <p:par>
                                <p:cTn id="19" presetID="53" presetClass="entr" presetSubtype="16" fill="hold" grpId="0" nodeType="withEffect">
                                  <p:stCondLst>
                                    <p:cond delay="600"/>
                                  </p:stCondLst>
                                  <p:childTnLst>
                                    <p:set>
                                      <p:cBhvr>
                                        <p:cTn id="20" dur="1" fill="hold">
                                          <p:stCondLst>
                                            <p:cond delay="0"/>
                                          </p:stCondLst>
                                        </p:cTn>
                                        <p:tgtEl>
                                          <p:spTgt spid="1049172"/>
                                        </p:tgtEl>
                                        <p:attrNameLst>
                                          <p:attrName>style.visibility</p:attrName>
                                        </p:attrNameLst>
                                      </p:cBhvr>
                                      <p:to>
                                        <p:strVal val="visible"/>
                                      </p:to>
                                    </p:set>
                                    <p:anim calcmode="lin" valueType="num">
                                      <p:cBhvr>
                                        <p:cTn id="21" dur="750" fill="hold"/>
                                        <p:tgtEl>
                                          <p:spTgt spid="1049172"/>
                                        </p:tgtEl>
                                        <p:attrNameLst>
                                          <p:attrName>ppt_w</p:attrName>
                                        </p:attrNameLst>
                                      </p:cBhvr>
                                      <p:tavLst>
                                        <p:tav tm="0">
                                          <p:val>
                                            <p:fltVal val="0"/>
                                          </p:val>
                                        </p:tav>
                                        <p:tav tm="100000">
                                          <p:val>
                                            <p:strVal val="#ppt_w"/>
                                          </p:val>
                                        </p:tav>
                                      </p:tavLst>
                                    </p:anim>
                                    <p:anim calcmode="lin" valueType="num">
                                      <p:cBhvr>
                                        <p:cTn id="22" dur="750" fill="hold"/>
                                        <p:tgtEl>
                                          <p:spTgt spid="1049172"/>
                                        </p:tgtEl>
                                        <p:attrNameLst>
                                          <p:attrName>ppt_h</p:attrName>
                                        </p:attrNameLst>
                                      </p:cBhvr>
                                      <p:tavLst>
                                        <p:tav tm="0">
                                          <p:val>
                                            <p:fltVal val="0"/>
                                          </p:val>
                                        </p:tav>
                                        <p:tav tm="100000">
                                          <p:val>
                                            <p:strVal val="#ppt_h"/>
                                          </p:val>
                                        </p:tav>
                                      </p:tavLst>
                                    </p:anim>
                                    <p:animEffect transition="in" filter="fade">
                                      <p:cBhvr>
                                        <p:cTn id="23" dur="750"/>
                                        <p:tgtEl>
                                          <p:spTgt spid="1049172"/>
                                        </p:tgtEl>
                                      </p:cBhvr>
                                    </p:animEffect>
                                  </p:childTnLst>
                                </p:cTn>
                              </p:par>
                            </p:childTnLst>
                          </p:cTn>
                        </p:par>
                        <p:par>
                          <p:cTn id="24" fill="hold">
                            <p:stCondLst>
                              <p:cond delay="1000"/>
                            </p:stCondLst>
                            <p:childTnLst>
                              <p:par>
                                <p:cTn id="25" presetID="18" presetClass="entr" presetSubtype="6" fill="hold" grpId="0" nodeType="afterEffect">
                                  <p:stCondLst>
                                    <p:cond delay="0"/>
                                  </p:stCondLst>
                                  <p:childTnLst>
                                    <p:set>
                                      <p:cBhvr>
                                        <p:cTn id="26" dur="1" fill="hold">
                                          <p:stCondLst>
                                            <p:cond delay="0"/>
                                          </p:stCondLst>
                                        </p:cTn>
                                        <p:tgtEl>
                                          <p:spTgt spid="1049173">
                                            <p:txEl>
                                              <p:pRg st="0" end="0"/>
                                            </p:txEl>
                                          </p:spTgt>
                                        </p:tgtEl>
                                        <p:attrNameLst>
                                          <p:attrName>style.visibility</p:attrName>
                                        </p:attrNameLst>
                                      </p:cBhvr>
                                      <p:to>
                                        <p:strVal val="visible"/>
                                      </p:to>
                                    </p:set>
                                    <p:animEffect transition="in" filter="strips(downRight)">
                                      <p:cBhvr>
                                        <p:cTn id="27" dur="500"/>
                                        <p:tgtEl>
                                          <p:spTgt spid="1049173">
                                            <p:txEl>
                                              <p:pRg st="0" end="0"/>
                                            </p:txEl>
                                          </p:spTgt>
                                        </p:tgtEl>
                                      </p:cBhvr>
                                    </p:animEffect>
                                  </p:childTnLst>
                                </p:cTn>
                              </p:par>
                            </p:childTnLst>
                          </p:cTn>
                        </p:par>
                        <p:par>
                          <p:cTn id="28" fill="hold">
                            <p:stCondLst>
                              <p:cond delay="1500"/>
                            </p:stCondLst>
                            <p:childTnLst>
                              <p:par>
                                <p:cTn id="29" presetID="18" presetClass="entr" presetSubtype="6" fill="hold" grpId="0" nodeType="afterEffect">
                                  <p:stCondLst>
                                    <p:cond delay="0"/>
                                  </p:stCondLst>
                                  <p:childTnLst>
                                    <p:set>
                                      <p:cBhvr>
                                        <p:cTn id="30" dur="1" fill="hold">
                                          <p:stCondLst>
                                            <p:cond delay="0"/>
                                          </p:stCondLst>
                                        </p:cTn>
                                        <p:tgtEl>
                                          <p:spTgt spid="1049173">
                                            <p:txEl>
                                              <p:pRg st="1" end="1"/>
                                            </p:txEl>
                                          </p:spTgt>
                                        </p:tgtEl>
                                        <p:attrNameLst>
                                          <p:attrName>style.visibility</p:attrName>
                                        </p:attrNameLst>
                                      </p:cBhvr>
                                      <p:to>
                                        <p:strVal val="visible"/>
                                      </p:to>
                                    </p:set>
                                    <p:animEffect transition="in" filter="strips(downRight)">
                                      <p:cBhvr>
                                        <p:cTn id="31" dur="500"/>
                                        <p:tgtEl>
                                          <p:spTgt spid="10491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70" grpId="0" animBg="1"/>
      <p:bldP spid="1049172" grpId="0" animBg="1"/>
      <p:bldP spid="104917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77" name="矩形 60"/>
          <p:cNvSpPr/>
          <p:nvPr/>
        </p:nvSpPr>
        <p:spPr>
          <a:xfrm>
            <a:off x="596729" y="15925"/>
            <a:ext cx="12262022" cy="586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9178" name="矩形 24"/>
          <p:cNvSpPr/>
          <p:nvPr/>
        </p:nvSpPr>
        <p:spPr>
          <a:xfrm>
            <a:off x="354" y="5341"/>
            <a:ext cx="594348"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9179" name="文本框 25"/>
          <p:cNvSpPr txBox="1"/>
          <p:nvPr/>
        </p:nvSpPr>
        <p:spPr>
          <a:xfrm>
            <a:off x="609668" y="124584"/>
            <a:ext cx="2243515" cy="373279"/>
          </a:xfrm>
          <a:prstGeom prst="rect">
            <a:avLst/>
          </a:prstGeom>
          <a:noFill/>
        </p:spPr>
        <p:txBody>
          <a:bodyPr wrap="none" lIns="0" tIns="0" rIns="0" bIns="0" rtlCol="0">
            <a:spAutoFit/>
          </a:bodyPr>
          <a:lstStyle/>
          <a:p>
            <a:pPr defTabSz="963930"/>
            <a:r>
              <a:rPr lang="en-US" altLang="zh-CN" sz="2400" b="1" dirty="0">
                <a:solidFill>
                  <a:schemeClr val="accent2"/>
                </a:solidFill>
                <a:latin typeface="微软雅黑" panose="020B0503020204020204" pitchFamily="34" charset="-122"/>
                <a:ea typeface="微软雅黑" panose="020B0503020204020204" pitchFamily="34" charset="-122"/>
                <a:cs typeface="+mn-ea"/>
                <a:sym typeface="+mn-lt"/>
              </a:rPr>
              <a:t>3  </a:t>
            </a:r>
            <a:r>
              <a:rPr lang="zh-CN" altLang="en-US" sz="2400" b="1" dirty="0">
                <a:solidFill>
                  <a:schemeClr val="accent2"/>
                </a:solidFill>
                <a:latin typeface="微软雅黑" panose="020B0503020204020204" pitchFamily="34" charset="-122"/>
                <a:ea typeface="微软雅黑" panose="020B0503020204020204" pitchFamily="34" charset="-122"/>
                <a:cs typeface="+mn-ea"/>
                <a:sym typeface="+mn-lt"/>
              </a:rPr>
              <a:t>标准主要内容</a:t>
            </a:r>
          </a:p>
        </p:txBody>
      </p:sp>
      <p:sp>
        <p:nvSpPr>
          <p:cNvPr id="1049180" name="文本框 25"/>
          <p:cNvSpPr txBox="1"/>
          <p:nvPr/>
        </p:nvSpPr>
        <p:spPr>
          <a:xfrm>
            <a:off x="131235" y="943521"/>
            <a:ext cx="369332" cy="4905051"/>
          </a:xfrm>
          <a:prstGeom prst="rect">
            <a:avLst/>
          </a:prstGeom>
          <a:noFill/>
        </p:spPr>
        <p:txBody>
          <a:bodyPr vert="eaVert" wrap="square" lIns="0" tIns="0" rIns="0" bIns="0" rtlCol="0">
            <a:spAutoFit/>
          </a:bodyPr>
          <a:lstStyle/>
          <a:p>
            <a:pPr defTabSz="963930"/>
            <a:r>
              <a:rPr lang="zh-CN" altLang="en-US" sz="2400" dirty="0">
                <a:solidFill>
                  <a:schemeClr val="accent2"/>
                </a:solidFill>
                <a:latin typeface="微软雅黑" panose="020B0503020204020204" pitchFamily="34" charset="-122"/>
                <a:ea typeface="微软雅黑" panose="020B0503020204020204" pitchFamily="34" charset="-122"/>
                <a:cs typeface="+mn-ea"/>
                <a:sym typeface="+mn-lt"/>
              </a:rPr>
              <a:t>排污许可证执行报告</a:t>
            </a:r>
          </a:p>
        </p:txBody>
      </p:sp>
      <p:cxnSp>
        <p:nvCxnSpPr>
          <p:cNvPr id="3145777" name="Straight Connector 59"/>
          <p:cNvCxnSpPr>
            <a:cxnSpLocks/>
          </p:cNvCxnSpPr>
          <p:nvPr/>
        </p:nvCxnSpPr>
        <p:spPr>
          <a:xfrm flipV="1">
            <a:off x="596727" y="591991"/>
            <a:ext cx="0" cy="4483417"/>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graphicFrame>
        <p:nvGraphicFramePr>
          <p:cNvPr id="4194305" name="object 2"/>
          <p:cNvGraphicFramePr>
            <a:graphicFrameLocks noGrp="1"/>
          </p:cNvGraphicFramePr>
          <p:nvPr/>
        </p:nvGraphicFramePr>
        <p:xfrm>
          <a:off x="1460825" y="943521"/>
          <a:ext cx="8065770" cy="5083809"/>
        </p:xfrm>
        <a:graphic>
          <a:graphicData uri="http://schemas.openxmlformats.org/drawingml/2006/table">
            <a:tbl>
              <a:tblPr firstRow="1" bandRow="1">
                <a:tableStyleId>{2D5ABB26-0587-4C30-8999-92F81FD0307C}</a:tableStyleId>
              </a:tblPr>
              <a:tblGrid>
                <a:gridCol w="2950845"/>
                <a:gridCol w="1180465"/>
                <a:gridCol w="3934460"/>
              </a:tblGrid>
              <a:tr h="320040">
                <a:tc>
                  <a:txBody>
                    <a:bodyPr/>
                    <a:lstStyle/>
                    <a:p>
                      <a:pPr marL="11430" algn="ctr">
                        <a:lnSpc>
                          <a:spcPct val="100000"/>
                        </a:lnSpc>
                        <a:spcBef>
                          <a:spcPts val="360"/>
                        </a:spcBef>
                      </a:pPr>
                      <a:r>
                        <a:rPr sz="1800" b="0" kern="0" spc="5" baseline="0" dirty="0">
                          <a:solidFill>
                            <a:schemeClr val="accent1"/>
                          </a:solidFill>
                          <a:latin typeface="微软雅黑" panose="020B0503020204020204" pitchFamily="34" charset="-122"/>
                          <a:ea typeface="微软雅黑" panose="020B0503020204020204" pitchFamily="34" charset="-122"/>
                          <a:cs typeface="Noto Sans CJK JP Regular"/>
                        </a:rPr>
                        <a:t>年度执</a:t>
                      </a:r>
                      <a:r>
                        <a:rPr sz="1800" b="0" kern="0" baseline="0" dirty="0">
                          <a:solidFill>
                            <a:schemeClr val="accent1"/>
                          </a:solidFill>
                          <a:latin typeface="微软雅黑" panose="020B0503020204020204" pitchFamily="34" charset="-122"/>
                          <a:ea typeface="微软雅黑" panose="020B0503020204020204" pitchFamily="34" charset="-122"/>
                          <a:cs typeface="Noto Sans CJK JP Regular"/>
                        </a:rPr>
                        <a:t>行</a:t>
                      </a:r>
                      <a:r>
                        <a:rPr sz="1800" b="0" kern="0" spc="-5" baseline="0" dirty="0">
                          <a:solidFill>
                            <a:schemeClr val="accent1"/>
                          </a:solidFill>
                          <a:latin typeface="微软雅黑" panose="020B0503020204020204" pitchFamily="34" charset="-122"/>
                          <a:ea typeface="微软雅黑" panose="020B0503020204020204" pitchFamily="34" charset="-122"/>
                          <a:cs typeface="Noto Sans CJK JP Regular"/>
                        </a:rPr>
                        <a:t>报</a:t>
                      </a:r>
                      <a:r>
                        <a:rPr sz="1800" b="0" kern="0" baseline="0" dirty="0">
                          <a:solidFill>
                            <a:schemeClr val="accent1"/>
                          </a:solidFill>
                          <a:latin typeface="微软雅黑" panose="020B0503020204020204" pitchFamily="34" charset="-122"/>
                          <a:ea typeface="微软雅黑" panose="020B0503020204020204" pitchFamily="34" charset="-122"/>
                          <a:cs typeface="Noto Sans CJK JP Regular"/>
                        </a:rPr>
                        <a:t>告</a:t>
                      </a:r>
                      <a:r>
                        <a:rPr sz="1800" b="0" kern="0" spc="-5" baseline="0" dirty="0">
                          <a:solidFill>
                            <a:schemeClr val="accent1"/>
                          </a:solidFill>
                          <a:latin typeface="微软雅黑" panose="020B0503020204020204" pitchFamily="34" charset="-122"/>
                          <a:ea typeface="微软雅黑" panose="020B0503020204020204" pitchFamily="34" charset="-122"/>
                          <a:cs typeface="Noto Sans CJK JP Regular"/>
                        </a:rPr>
                        <a:t>填</a:t>
                      </a:r>
                      <a:r>
                        <a:rPr sz="1800" b="0" kern="0" baseline="0" dirty="0">
                          <a:solidFill>
                            <a:schemeClr val="accent1"/>
                          </a:solidFill>
                          <a:latin typeface="微软雅黑" panose="020B0503020204020204" pitchFamily="34" charset="-122"/>
                          <a:ea typeface="微软雅黑" panose="020B0503020204020204" pitchFamily="34" charset="-122"/>
                          <a:cs typeface="Noto Sans CJK JP Regular"/>
                        </a:rPr>
                        <a:t>报</a:t>
                      </a:r>
                      <a:r>
                        <a:rPr sz="1800" b="0" kern="0" spc="-5" baseline="0" dirty="0">
                          <a:solidFill>
                            <a:schemeClr val="accent1"/>
                          </a:solidFill>
                          <a:latin typeface="微软雅黑" panose="020B0503020204020204" pitchFamily="34" charset="-122"/>
                          <a:ea typeface="微软雅黑" panose="020B0503020204020204" pitchFamily="34" charset="-122"/>
                          <a:cs typeface="Noto Sans CJK JP Regular"/>
                        </a:rPr>
                        <a:t>内</a:t>
                      </a:r>
                      <a:r>
                        <a:rPr sz="1800" b="0" kern="0" baseline="0" dirty="0">
                          <a:solidFill>
                            <a:schemeClr val="accent1"/>
                          </a:solidFill>
                          <a:latin typeface="微软雅黑" panose="020B0503020204020204" pitchFamily="34" charset="-122"/>
                          <a:ea typeface="微软雅黑" panose="020B0503020204020204" pitchFamily="34" charset="-122"/>
                          <a:cs typeface="Noto Sans CJK JP Regular"/>
                        </a:rPr>
                        <a:t>容</a:t>
                      </a:r>
                    </a:p>
                  </a:txBody>
                  <a:tcPr marL="0" marR="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0" algn="ctr">
                        <a:lnSpc>
                          <a:spcPct val="100000"/>
                        </a:lnSpc>
                        <a:spcBef>
                          <a:spcPts val="360"/>
                        </a:spcBef>
                      </a:pPr>
                      <a:r>
                        <a:rPr sz="1800" b="0" kern="0" spc="5" baseline="0" dirty="0">
                          <a:solidFill>
                            <a:schemeClr val="accent1"/>
                          </a:solidFill>
                          <a:latin typeface="微软雅黑" panose="020B0503020204020204" pitchFamily="34" charset="-122"/>
                          <a:ea typeface="微软雅黑" panose="020B0503020204020204" pitchFamily="34" charset="-122"/>
                          <a:cs typeface="Noto Sans CJK JP Regular"/>
                        </a:rPr>
                        <a:t>重点管理</a:t>
                      </a:r>
                      <a:endParaRPr sz="1800" b="0" kern="0" baseline="0" dirty="0">
                        <a:solidFill>
                          <a:schemeClr val="accent1"/>
                        </a:solidFill>
                        <a:latin typeface="微软雅黑" panose="020B0503020204020204" pitchFamily="34" charset="-122"/>
                        <a:ea typeface="微软雅黑" panose="020B0503020204020204" pitchFamily="34" charset="-122"/>
                        <a:cs typeface="Noto Sans CJK JP Regular"/>
                      </a:endParaRPr>
                    </a:p>
                  </a:txBody>
                  <a:tcPr marL="0" marR="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3335" algn="ctr">
                        <a:lnSpc>
                          <a:spcPct val="100000"/>
                        </a:lnSpc>
                        <a:spcBef>
                          <a:spcPts val="360"/>
                        </a:spcBef>
                      </a:pPr>
                      <a:r>
                        <a:rPr sz="1800" b="0" kern="0" spc="10" baseline="0" dirty="0">
                          <a:solidFill>
                            <a:schemeClr val="accent1"/>
                          </a:solidFill>
                          <a:latin typeface="微软雅黑" panose="020B0503020204020204" pitchFamily="34" charset="-122"/>
                          <a:ea typeface="微软雅黑" panose="020B0503020204020204" pitchFamily="34" charset="-122"/>
                          <a:cs typeface="Noto Sans CJK JP Regular"/>
                        </a:rPr>
                        <a:t>简化管理</a:t>
                      </a:r>
                      <a:endParaRPr sz="1600" b="0" kern="0" baseline="0" dirty="0">
                        <a:solidFill>
                          <a:schemeClr val="accent1"/>
                        </a:solidFill>
                        <a:latin typeface="微软雅黑" panose="020B0503020204020204" pitchFamily="34" charset="-122"/>
                        <a:ea typeface="微软雅黑" panose="020B0503020204020204" pitchFamily="34" charset="-122"/>
                        <a:cs typeface="Noto Sans CJK JP Regular"/>
                      </a:endParaRPr>
                    </a:p>
                  </a:txBody>
                  <a:tcPr marL="0" marR="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731520">
                <a:tc>
                  <a:txBody>
                    <a:bodyPr/>
                    <a:lstStyle/>
                    <a:p>
                      <a:pPr>
                        <a:lnSpc>
                          <a:spcPct val="100000"/>
                        </a:lnSpc>
                        <a:spcBef>
                          <a:spcPts val="30"/>
                        </a:spcBef>
                      </a:pPr>
                      <a:endParaRPr sz="1600" kern="0" baseline="0" dirty="0">
                        <a:solidFill>
                          <a:schemeClr val="accent1"/>
                        </a:solidFill>
                        <a:latin typeface="微软雅黑" panose="020B0503020204020204" pitchFamily="34" charset="-122"/>
                        <a:ea typeface="微软雅黑" panose="020B0503020204020204" pitchFamily="34" charset="-122"/>
                        <a:cs typeface="Times New Roman" panose="02020603050405020304"/>
                      </a:endParaRPr>
                    </a:p>
                    <a:p>
                      <a:pPr marL="13335" algn="ctr">
                        <a:lnSpc>
                          <a:spcPct val="100000"/>
                        </a:lnSpc>
                      </a:pPr>
                      <a:r>
                        <a:rPr sz="1600" kern="0" baseline="0" dirty="0">
                          <a:solidFill>
                            <a:schemeClr val="accent1"/>
                          </a:solidFill>
                          <a:latin typeface="微软雅黑" panose="020B0503020204020204" pitchFamily="34" charset="-122"/>
                          <a:ea typeface="微软雅黑" panose="020B0503020204020204" pitchFamily="34" charset="-122"/>
                          <a:cs typeface="Noto Sans CJK JP Regular"/>
                        </a:rPr>
                        <a:t>排污单位基本情况</a:t>
                      </a: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15"/>
                        </a:spcBef>
                      </a:pPr>
                      <a:endParaRPr sz="1600" kern="0" baseline="0" dirty="0">
                        <a:solidFill>
                          <a:schemeClr val="accent1"/>
                        </a:solidFill>
                        <a:latin typeface="微软雅黑" panose="020B0503020204020204" pitchFamily="34" charset="-122"/>
                        <a:ea typeface="微软雅黑" panose="020B0503020204020204" pitchFamily="34" charset="-122"/>
                        <a:cs typeface="Times New Roman" panose="02020603050405020304"/>
                      </a:endParaRPr>
                    </a:p>
                    <a:p>
                      <a:pPr marL="12700" algn="ctr">
                        <a:lnSpc>
                          <a:spcPct val="100000"/>
                        </a:lnSpc>
                      </a:pPr>
                      <a:r>
                        <a:rPr sz="1600" kern="0" baseline="0" dirty="0">
                          <a:solidFill>
                            <a:schemeClr val="accent1"/>
                          </a:solidFill>
                          <a:latin typeface="微软雅黑" panose="020B0503020204020204" pitchFamily="34" charset="-122"/>
                          <a:ea typeface="微软雅黑" panose="020B0503020204020204" pitchFamily="34" charset="-122"/>
                          <a:cs typeface="Verdana" panose="020B0604030504040204"/>
                        </a:rPr>
                        <a:t>√</a:t>
                      </a:r>
                    </a:p>
                  </a:txBody>
                  <a:tcPr marL="0" marR="0" marT="19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62560" marR="143510">
                        <a:lnSpc>
                          <a:spcPts val="1750"/>
                        </a:lnSpc>
                        <a:spcBef>
                          <a:spcPts val="515"/>
                        </a:spcBef>
                      </a:pPr>
                      <a:r>
                        <a:rPr lang="zh-CN" altLang="en-US" sz="1600" kern="0" baseline="0" dirty="0" smtClean="0">
                          <a:solidFill>
                            <a:schemeClr val="accent1"/>
                          </a:solidFill>
                          <a:latin typeface="微软雅黑" panose="020B0503020204020204" pitchFamily="34" charset="-122"/>
                          <a:ea typeface="微软雅黑" panose="020B0503020204020204" pitchFamily="34" charset="-122"/>
                          <a:cs typeface="Noto Sans CJK JP Regular"/>
                        </a:rPr>
                        <a:t>仅填写排污许可证执行情况汇总表，不需填写排污单位基本信息表等</a:t>
                      </a:r>
                      <a:endParaRPr lang="zh-CN" altLang="en-US" sz="1600" kern="0" baseline="0" dirty="0">
                        <a:solidFill>
                          <a:schemeClr val="accent1"/>
                        </a:solidFill>
                        <a:latin typeface="微软雅黑" panose="020B0503020204020204" pitchFamily="34" charset="-122"/>
                        <a:ea typeface="微软雅黑" panose="020B0503020204020204" pitchFamily="34" charset="-122"/>
                        <a:cs typeface="Noto Sans CJK JP Regular"/>
                      </a:endParaRPr>
                    </a:p>
                  </a:txBody>
                  <a:tcPr marL="0" marR="0" marT="1562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gradFill flip="none" rotWithShape="1">
                      <a:gsLst>
                        <a:gs pos="0">
                          <a:schemeClr val="tx2">
                            <a:lumMod val="40000"/>
                            <a:lumOff val="60000"/>
                          </a:schemeClr>
                        </a:gs>
                        <a:gs pos="50000">
                          <a:schemeClr val="accent1">
                            <a:tint val="44500"/>
                            <a:satMod val="160000"/>
                          </a:schemeClr>
                        </a:gs>
                        <a:gs pos="100000">
                          <a:schemeClr val="accent1">
                            <a:tint val="23500"/>
                            <a:satMod val="160000"/>
                          </a:schemeClr>
                        </a:gs>
                      </a:gsLst>
                      <a:lin ang="10800000" scaled="0"/>
                    </a:gradFill>
                  </a:tcPr>
                </a:tc>
              </a:tr>
              <a:tr h="548005">
                <a:tc>
                  <a:txBody>
                    <a:bodyPr/>
                    <a:lstStyle/>
                    <a:p>
                      <a:pPr marL="15240" algn="ctr">
                        <a:lnSpc>
                          <a:spcPct val="100000"/>
                        </a:lnSpc>
                        <a:spcBef>
                          <a:spcPts val="1265"/>
                        </a:spcBef>
                      </a:pPr>
                      <a:r>
                        <a:rPr sz="1600" kern="0" baseline="0" dirty="0">
                          <a:solidFill>
                            <a:schemeClr val="accent1"/>
                          </a:solidFill>
                          <a:latin typeface="微软雅黑" panose="020B0503020204020204" pitchFamily="34" charset="-122"/>
                          <a:ea typeface="微软雅黑" panose="020B0503020204020204" pitchFamily="34" charset="-122"/>
                          <a:cs typeface="Noto Sans CJK JP Regular"/>
                        </a:rPr>
                        <a:t>污染防治设施运行情况</a:t>
                      </a:r>
                      <a:endParaRPr sz="1600" kern="0" baseline="0">
                        <a:solidFill>
                          <a:schemeClr val="accent1"/>
                        </a:solidFill>
                        <a:latin typeface="微软雅黑" panose="020B0503020204020204" pitchFamily="34" charset="-122"/>
                        <a:ea typeface="微软雅黑" panose="020B0503020204020204" pitchFamily="34" charset="-122"/>
                        <a:cs typeface="Noto Sans CJK JP Regular"/>
                      </a:endParaRPr>
                    </a:p>
                  </a:txBody>
                  <a:tcPr marL="0" marR="0" marT="160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0" algn="ctr">
                        <a:lnSpc>
                          <a:spcPct val="100000"/>
                        </a:lnSpc>
                        <a:spcBef>
                          <a:spcPts val="350"/>
                        </a:spcBef>
                      </a:pPr>
                      <a:r>
                        <a:rPr sz="1600" kern="0" baseline="0" dirty="0">
                          <a:solidFill>
                            <a:schemeClr val="accent1"/>
                          </a:solidFill>
                          <a:latin typeface="微软雅黑" panose="020B0503020204020204" pitchFamily="34" charset="-122"/>
                          <a:ea typeface="微软雅黑" panose="020B0503020204020204" pitchFamily="34" charset="-122"/>
                          <a:cs typeface="Verdana" panose="020B0604030504040204"/>
                        </a:rPr>
                        <a:t>√</a:t>
                      </a:r>
                      <a:endParaRPr sz="1600" kern="0" baseline="0">
                        <a:solidFill>
                          <a:schemeClr val="accent1"/>
                        </a:solidFill>
                        <a:latin typeface="微软雅黑" panose="020B0503020204020204" pitchFamily="34" charset="-122"/>
                        <a:ea typeface="微软雅黑" panose="020B0503020204020204" pitchFamily="34" charset="-122"/>
                        <a:cs typeface="Verdana" panose="020B0604030504040204"/>
                      </a:endParaRPr>
                    </a:p>
                  </a:txBody>
                  <a:tcPr marL="0" marR="0" marT="4444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62560" marR="143510">
                        <a:lnSpc>
                          <a:spcPts val="1750"/>
                        </a:lnSpc>
                        <a:spcBef>
                          <a:spcPts val="515"/>
                        </a:spcBef>
                      </a:pPr>
                      <a:r>
                        <a:rPr lang="zh-CN" altLang="en-US" sz="1600" kern="0" baseline="0" dirty="0" smtClean="0">
                          <a:solidFill>
                            <a:schemeClr val="accent1"/>
                          </a:solidFill>
                          <a:latin typeface="微软雅黑" panose="020B0503020204020204" pitchFamily="34" charset="-122"/>
                          <a:ea typeface="微软雅黑" panose="020B0503020204020204" pitchFamily="34" charset="-122"/>
                          <a:cs typeface="Noto Sans CJK JP Regular"/>
                        </a:rPr>
                        <a:t>不需填写污水排放量、处理效率等</a:t>
                      </a:r>
                      <a:endParaRPr lang="zh-CN" altLang="en-US" sz="1600" kern="0" baseline="0" dirty="0">
                        <a:solidFill>
                          <a:schemeClr val="accent1"/>
                        </a:solidFill>
                        <a:latin typeface="微软雅黑" panose="020B0503020204020204" pitchFamily="34" charset="-122"/>
                        <a:ea typeface="微软雅黑" panose="020B0503020204020204" pitchFamily="34" charset="-122"/>
                        <a:cs typeface="Noto Sans CJK JP Regular"/>
                      </a:endParaRPr>
                    </a:p>
                  </a:txBody>
                  <a:tcPr marL="0" marR="0" marT="160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gradFill>
                      <a:gsLst>
                        <a:gs pos="0">
                          <a:schemeClr val="tx2">
                            <a:lumMod val="40000"/>
                            <a:lumOff val="60000"/>
                          </a:schemeClr>
                        </a:gs>
                        <a:gs pos="50000">
                          <a:schemeClr val="accent1">
                            <a:tint val="44500"/>
                            <a:satMod val="160000"/>
                          </a:schemeClr>
                        </a:gs>
                        <a:gs pos="100000">
                          <a:schemeClr val="accent1">
                            <a:tint val="23500"/>
                            <a:satMod val="160000"/>
                          </a:schemeClr>
                        </a:gs>
                      </a:gsLst>
                      <a:lin ang="10800000" scaled="0"/>
                    </a:gradFill>
                  </a:tcPr>
                </a:tc>
              </a:tr>
              <a:tr h="320040">
                <a:tc>
                  <a:txBody>
                    <a:bodyPr/>
                    <a:lstStyle/>
                    <a:p>
                      <a:pPr marL="13335" algn="ctr">
                        <a:lnSpc>
                          <a:spcPct val="100000"/>
                        </a:lnSpc>
                        <a:spcBef>
                          <a:spcPts val="365"/>
                        </a:spcBef>
                      </a:pPr>
                      <a:r>
                        <a:rPr sz="1600" kern="0" baseline="0" dirty="0">
                          <a:solidFill>
                            <a:schemeClr val="accent1"/>
                          </a:solidFill>
                          <a:latin typeface="微软雅黑" panose="020B0503020204020204" pitchFamily="34" charset="-122"/>
                          <a:ea typeface="微软雅黑" panose="020B0503020204020204" pitchFamily="34" charset="-122"/>
                          <a:cs typeface="Noto Sans CJK JP Regular"/>
                        </a:rPr>
                        <a:t>自行监测执行情况</a:t>
                      </a:r>
                    </a:p>
                  </a:txBody>
                  <a:tcPr marL="0" marR="0" marT="463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0" algn="ctr">
                        <a:lnSpc>
                          <a:spcPct val="100000"/>
                        </a:lnSpc>
                        <a:spcBef>
                          <a:spcPts val="355"/>
                        </a:spcBef>
                      </a:pPr>
                      <a:r>
                        <a:rPr sz="1600" kern="0" baseline="0" dirty="0">
                          <a:solidFill>
                            <a:schemeClr val="accent1"/>
                          </a:solidFill>
                          <a:latin typeface="微软雅黑" panose="020B0503020204020204" pitchFamily="34" charset="-122"/>
                          <a:ea typeface="微软雅黑" panose="020B0503020204020204" pitchFamily="34" charset="-122"/>
                          <a:cs typeface="Verdana" panose="020B0604030504040204"/>
                        </a:rPr>
                        <a:t>√</a:t>
                      </a:r>
                      <a:endParaRPr sz="1600" kern="0" baseline="0">
                        <a:solidFill>
                          <a:schemeClr val="accent1"/>
                        </a:solidFill>
                        <a:latin typeface="微软雅黑" panose="020B0503020204020204" pitchFamily="34" charset="-122"/>
                        <a:ea typeface="微软雅黑" panose="020B0503020204020204" pitchFamily="34" charset="-122"/>
                        <a:cs typeface="Verdana" panose="020B0604030504040204"/>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3335" algn="ctr">
                        <a:lnSpc>
                          <a:spcPct val="100000"/>
                        </a:lnSpc>
                        <a:spcBef>
                          <a:spcPts val="355"/>
                        </a:spcBef>
                      </a:pPr>
                      <a:r>
                        <a:rPr sz="1600" kern="0" baseline="0" dirty="0">
                          <a:solidFill>
                            <a:schemeClr val="accent1"/>
                          </a:solidFill>
                          <a:latin typeface="微软雅黑" panose="020B0503020204020204" pitchFamily="34" charset="-122"/>
                          <a:ea typeface="微软雅黑" panose="020B0503020204020204" pitchFamily="34" charset="-122"/>
                          <a:cs typeface="Verdana" panose="020B0604030504040204"/>
                        </a:rPr>
                        <a:t>√</a:t>
                      </a:r>
                      <a:endParaRPr sz="1600" kern="0" baseline="0">
                        <a:solidFill>
                          <a:schemeClr val="accent1"/>
                        </a:solidFill>
                        <a:latin typeface="微软雅黑" panose="020B0503020204020204" pitchFamily="34" charset="-122"/>
                        <a:ea typeface="微软雅黑" panose="020B0503020204020204" pitchFamily="34" charset="-122"/>
                        <a:cs typeface="Verdana" panose="020B0604030504040204"/>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19405">
                <a:tc>
                  <a:txBody>
                    <a:bodyPr/>
                    <a:lstStyle/>
                    <a:p>
                      <a:pPr marL="13335" algn="ctr">
                        <a:lnSpc>
                          <a:spcPct val="100000"/>
                        </a:lnSpc>
                        <a:spcBef>
                          <a:spcPts val="365"/>
                        </a:spcBef>
                      </a:pPr>
                      <a:r>
                        <a:rPr sz="1600" kern="0" baseline="0" dirty="0">
                          <a:solidFill>
                            <a:schemeClr val="accent1"/>
                          </a:solidFill>
                          <a:latin typeface="微软雅黑" panose="020B0503020204020204" pitchFamily="34" charset="-122"/>
                          <a:ea typeface="微软雅黑" panose="020B0503020204020204" pitchFamily="34" charset="-122"/>
                          <a:cs typeface="Noto Sans CJK JP Regular"/>
                        </a:rPr>
                        <a:t>环境管理台账执行情况</a:t>
                      </a:r>
                      <a:endParaRPr sz="1600" kern="0" baseline="0">
                        <a:solidFill>
                          <a:schemeClr val="accent1"/>
                        </a:solidFill>
                        <a:latin typeface="微软雅黑" panose="020B0503020204020204" pitchFamily="34" charset="-122"/>
                        <a:ea typeface="微软雅黑" panose="020B0503020204020204" pitchFamily="34" charset="-122"/>
                        <a:cs typeface="Noto Sans CJK JP Regular"/>
                      </a:endParaRPr>
                    </a:p>
                  </a:txBody>
                  <a:tcPr marL="0" marR="0" marT="463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0" algn="ctr">
                        <a:lnSpc>
                          <a:spcPct val="100000"/>
                        </a:lnSpc>
                        <a:spcBef>
                          <a:spcPts val="355"/>
                        </a:spcBef>
                      </a:pPr>
                      <a:r>
                        <a:rPr sz="1600" kern="0" baseline="0" dirty="0">
                          <a:solidFill>
                            <a:schemeClr val="accent1"/>
                          </a:solidFill>
                          <a:latin typeface="微软雅黑" panose="020B0503020204020204" pitchFamily="34" charset="-122"/>
                          <a:ea typeface="微软雅黑" panose="020B0503020204020204" pitchFamily="34" charset="-122"/>
                          <a:cs typeface="Verdana" panose="020B0604030504040204"/>
                        </a:rPr>
                        <a:t>√</a:t>
                      </a:r>
                      <a:endParaRPr sz="1600" kern="0" baseline="0">
                        <a:solidFill>
                          <a:schemeClr val="accent1"/>
                        </a:solidFill>
                        <a:latin typeface="微软雅黑" panose="020B0503020204020204" pitchFamily="34" charset="-122"/>
                        <a:ea typeface="微软雅黑" panose="020B0503020204020204" pitchFamily="34" charset="-122"/>
                        <a:cs typeface="Verdana" panose="020B0604030504040204"/>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3335" algn="ctr">
                        <a:lnSpc>
                          <a:spcPct val="100000"/>
                        </a:lnSpc>
                        <a:spcBef>
                          <a:spcPts val="355"/>
                        </a:spcBef>
                      </a:pPr>
                      <a:r>
                        <a:rPr sz="1600" kern="0" baseline="0" dirty="0">
                          <a:solidFill>
                            <a:schemeClr val="accent1"/>
                          </a:solidFill>
                          <a:latin typeface="微软雅黑" panose="020B0503020204020204" pitchFamily="34" charset="-122"/>
                          <a:ea typeface="微软雅黑" panose="020B0503020204020204" pitchFamily="34" charset="-122"/>
                          <a:cs typeface="Verdana" panose="020B0604030504040204"/>
                        </a:rPr>
                        <a:t>√</a:t>
                      </a: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788669">
                <a:tc>
                  <a:txBody>
                    <a:bodyPr/>
                    <a:lstStyle/>
                    <a:p>
                      <a:pPr marL="11430" algn="ctr">
                        <a:lnSpc>
                          <a:spcPct val="100000"/>
                        </a:lnSpc>
                        <a:spcBef>
                          <a:spcPts val="1265"/>
                        </a:spcBef>
                      </a:pPr>
                      <a:r>
                        <a:rPr sz="1600" kern="0" baseline="0" dirty="0">
                          <a:solidFill>
                            <a:schemeClr val="accent1"/>
                          </a:solidFill>
                          <a:latin typeface="微软雅黑" panose="020B0503020204020204" pitchFamily="34" charset="-122"/>
                          <a:ea typeface="微软雅黑" panose="020B0503020204020204" pitchFamily="34" charset="-122"/>
                          <a:cs typeface="Noto Sans CJK JP Regular"/>
                        </a:rPr>
                        <a:t>实际排放情况及合规判定分析</a:t>
                      </a:r>
                      <a:endParaRPr sz="1600" kern="0" baseline="0">
                        <a:solidFill>
                          <a:schemeClr val="accent1"/>
                        </a:solidFill>
                        <a:latin typeface="微软雅黑" panose="020B0503020204020204" pitchFamily="34" charset="-122"/>
                        <a:ea typeface="微软雅黑" panose="020B0503020204020204" pitchFamily="34" charset="-122"/>
                        <a:cs typeface="Noto Sans CJK JP Regular"/>
                      </a:endParaRPr>
                    </a:p>
                  </a:txBody>
                  <a:tcPr marL="0" marR="0" marT="160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0" algn="ctr">
                        <a:lnSpc>
                          <a:spcPct val="100000"/>
                        </a:lnSpc>
                        <a:spcBef>
                          <a:spcPts val="355"/>
                        </a:spcBef>
                      </a:pPr>
                      <a:r>
                        <a:rPr sz="1600" kern="0" baseline="0" dirty="0">
                          <a:solidFill>
                            <a:schemeClr val="accent1"/>
                          </a:solidFill>
                          <a:latin typeface="微软雅黑" panose="020B0503020204020204" pitchFamily="34" charset="-122"/>
                          <a:ea typeface="微软雅黑" panose="020B0503020204020204" pitchFamily="34" charset="-122"/>
                          <a:cs typeface="Verdana" panose="020B0604030504040204"/>
                        </a:rPr>
                        <a:t>√</a:t>
                      </a:r>
                      <a:endParaRPr sz="1600" kern="0" baseline="0">
                        <a:solidFill>
                          <a:schemeClr val="accent1"/>
                        </a:solidFill>
                        <a:latin typeface="微软雅黑" panose="020B0503020204020204" pitchFamily="34" charset="-122"/>
                        <a:ea typeface="微软雅黑" panose="020B0503020204020204" pitchFamily="34" charset="-122"/>
                        <a:cs typeface="Verdana" panose="020B0604030504040204"/>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62560" marR="143510">
                        <a:lnSpc>
                          <a:spcPts val="1750"/>
                        </a:lnSpc>
                        <a:spcBef>
                          <a:spcPts val="515"/>
                        </a:spcBef>
                      </a:pPr>
                      <a:r>
                        <a:rPr sz="1600" kern="0" baseline="0" dirty="0" err="1" smtClean="0">
                          <a:solidFill>
                            <a:schemeClr val="accent1"/>
                          </a:solidFill>
                          <a:latin typeface="微软雅黑" panose="020B0503020204020204" pitchFamily="34" charset="-122"/>
                          <a:ea typeface="微软雅黑" panose="020B0503020204020204" pitchFamily="34" charset="-122"/>
                          <a:cs typeface="Noto Sans CJK JP Regular"/>
                        </a:rPr>
                        <a:t>仅填写全厂实际排放量合计及污染物超标时段报表</a:t>
                      </a:r>
                      <a:r>
                        <a:rPr sz="1600" kern="0" baseline="0" dirty="0" err="1">
                          <a:solidFill>
                            <a:schemeClr val="accent1"/>
                          </a:solidFill>
                          <a:latin typeface="微软雅黑" panose="020B0503020204020204" pitchFamily="34" charset="-122"/>
                          <a:ea typeface="微软雅黑" panose="020B0503020204020204" pitchFamily="34" charset="-122"/>
                          <a:cs typeface="Noto Sans CJK JP Regular"/>
                        </a:rPr>
                        <a:t>，不需分排放口类型填写实际排放量</a:t>
                      </a:r>
                      <a:endParaRPr sz="1600" kern="0" baseline="0" dirty="0">
                        <a:solidFill>
                          <a:schemeClr val="accent1"/>
                        </a:solidFill>
                        <a:latin typeface="微软雅黑" panose="020B0503020204020204" pitchFamily="34" charset="-122"/>
                        <a:ea typeface="微软雅黑" panose="020B0503020204020204" pitchFamily="34" charset="-122"/>
                        <a:cs typeface="Noto Sans CJK JP Regular"/>
                      </a:endParaRPr>
                    </a:p>
                  </a:txBody>
                  <a:tcPr marL="0" marR="0" marT="6540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gradFill>
                      <a:gsLst>
                        <a:gs pos="0">
                          <a:schemeClr val="tx2">
                            <a:lumMod val="40000"/>
                            <a:lumOff val="60000"/>
                          </a:schemeClr>
                        </a:gs>
                        <a:gs pos="50000">
                          <a:schemeClr val="accent1">
                            <a:tint val="44500"/>
                            <a:satMod val="160000"/>
                          </a:schemeClr>
                        </a:gs>
                        <a:gs pos="100000">
                          <a:schemeClr val="accent1">
                            <a:tint val="23500"/>
                            <a:satMod val="160000"/>
                          </a:schemeClr>
                        </a:gs>
                      </a:gsLst>
                      <a:lin ang="10800000" scaled="0"/>
                    </a:gradFill>
                  </a:tcPr>
                </a:tc>
              </a:tr>
              <a:tr h="320040">
                <a:tc>
                  <a:txBody>
                    <a:bodyPr/>
                    <a:lstStyle/>
                    <a:p>
                      <a:pPr marL="13335" algn="ctr">
                        <a:lnSpc>
                          <a:spcPct val="100000"/>
                        </a:lnSpc>
                        <a:spcBef>
                          <a:spcPts val="365"/>
                        </a:spcBef>
                      </a:pPr>
                      <a:r>
                        <a:rPr sz="1600" kern="0" spc="-5" baseline="0" dirty="0">
                          <a:solidFill>
                            <a:schemeClr val="accent1"/>
                          </a:solidFill>
                          <a:latin typeface="微软雅黑" panose="020B0503020204020204" pitchFamily="34" charset="-122"/>
                          <a:ea typeface="微软雅黑" panose="020B0503020204020204" pitchFamily="34" charset="-122"/>
                          <a:cs typeface="Noto Sans CJK JP Regular"/>
                        </a:rPr>
                        <a:t>信息公开情况</a:t>
                      </a:r>
                      <a:endParaRPr sz="1600" kern="0" baseline="0">
                        <a:solidFill>
                          <a:schemeClr val="accent1"/>
                        </a:solidFill>
                        <a:latin typeface="微软雅黑" panose="020B0503020204020204" pitchFamily="34" charset="-122"/>
                        <a:ea typeface="微软雅黑" panose="020B0503020204020204" pitchFamily="34" charset="-122"/>
                        <a:cs typeface="Noto Sans CJK JP Regular"/>
                      </a:endParaRPr>
                    </a:p>
                  </a:txBody>
                  <a:tcPr marL="0" marR="0" marT="463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3335" algn="ctr">
                        <a:lnSpc>
                          <a:spcPct val="100000"/>
                        </a:lnSpc>
                        <a:spcBef>
                          <a:spcPts val="355"/>
                        </a:spcBef>
                      </a:pPr>
                      <a:r>
                        <a:rPr sz="1600" kern="0" baseline="0" dirty="0">
                          <a:solidFill>
                            <a:schemeClr val="accent1"/>
                          </a:solidFill>
                          <a:latin typeface="微软雅黑" panose="020B0503020204020204" pitchFamily="34" charset="-122"/>
                          <a:ea typeface="微软雅黑" panose="020B0503020204020204" pitchFamily="34" charset="-122"/>
                          <a:cs typeface="Verdana" panose="020B0604030504040204"/>
                        </a:rPr>
                        <a:t>√</a:t>
                      </a:r>
                      <a:endParaRPr sz="1600" kern="0" baseline="0">
                        <a:solidFill>
                          <a:schemeClr val="accent1"/>
                        </a:solidFill>
                        <a:latin typeface="微软雅黑" panose="020B0503020204020204" pitchFamily="34" charset="-122"/>
                        <a:ea typeface="微软雅黑" panose="020B0503020204020204" pitchFamily="34" charset="-122"/>
                        <a:cs typeface="Verdana" panose="020B0604030504040204"/>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1430" algn="ctr">
                        <a:lnSpc>
                          <a:spcPct val="100000"/>
                        </a:lnSpc>
                        <a:spcBef>
                          <a:spcPts val="365"/>
                        </a:spcBef>
                      </a:pPr>
                      <a:r>
                        <a:rPr sz="1600" kern="0" baseline="0" dirty="0">
                          <a:solidFill>
                            <a:schemeClr val="accent1"/>
                          </a:solidFill>
                          <a:latin typeface="微软雅黑" panose="020B0503020204020204" pitchFamily="34" charset="-122"/>
                          <a:ea typeface="微软雅黑" panose="020B0503020204020204" pitchFamily="34" charset="-122"/>
                          <a:cs typeface="Noto Sans CJK JP Regular"/>
                        </a:rPr>
                        <a:t>×</a:t>
                      </a:r>
                    </a:p>
                  </a:txBody>
                  <a:tcPr marL="0" marR="0" marT="463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gradFill>
                      <a:gsLst>
                        <a:gs pos="0">
                          <a:schemeClr val="tx2">
                            <a:lumMod val="40000"/>
                            <a:lumOff val="60000"/>
                          </a:schemeClr>
                        </a:gs>
                        <a:gs pos="50000">
                          <a:schemeClr val="accent1">
                            <a:tint val="44500"/>
                            <a:satMod val="160000"/>
                          </a:schemeClr>
                        </a:gs>
                        <a:gs pos="100000">
                          <a:schemeClr val="accent1">
                            <a:tint val="23500"/>
                            <a:satMod val="160000"/>
                          </a:schemeClr>
                        </a:gs>
                      </a:gsLst>
                      <a:lin ang="10800000" scaled="0"/>
                    </a:gradFill>
                  </a:tcPr>
                </a:tc>
              </a:tr>
              <a:tr h="548005">
                <a:tc>
                  <a:txBody>
                    <a:bodyPr/>
                    <a:lstStyle/>
                    <a:p>
                      <a:pPr marL="1004570" marR="127000" indent="-856615">
                        <a:lnSpc>
                          <a:spcPts val="1750"/>
                        </a:lnSpc>
                        <a:spcBef>
                          <a:spcPts val="515"/>
                        </a:spcBef>
                      </a:pPr>
                      <a:r>
                        <a:rPr sz="1600" kern="0" baseline="0" dirty="0" err="1" smtClean="0">
                          <a:solidFill>
                            <a:schemeClr val="accent1"/>
                          </a:solidFill>
                          <a:latin typeface="微软雅黑" panose="020B0503020204020204" pitchFamily="34" charset="-122"/>
                          <a:ea typeface="微软雅黑" panose="020B0503020204020204" pitchFamily="34" charset="-122"/>
                          <a:cs typeface="Noto Sans CJK JP Regular"/>
                        </a:rPr>
                        <a:t>排污单位内部环境管理体系建设与运行情况</a:t>
                      </a:r>
                      <a:endParaRPr sz="1600" kern="0" baseline="0" dirty="0">
                        <a:solidFill>
                          <a:schemeClr val="accent1"/>
                        </a:solidFill>
                        <a:latin typeface="微软雅黑" panose="020B0503020204020204" pitchFamily="34" charset="-122"/>
                        <a:ea typeface="微软雅黑" panose="020B0503020204020204" pitchFamily="34" charset="-122"/>
                        <a:cs typeface="Noto Sans CJK JP Regular"/>
                      </a:endParaRPr>
                    </a:p>
                  </a:txBody>
                  <a:tcPr marL="0" marR="0" marT="654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0" algn="ctr">
                        <a:lnSpc>
                          <a:spcPct val="100000"/>
                        </a:lnSpc>
                        <a:spcBef>
                          <a:spcPts val="1255"/>
                        </a:spcBef>
                      </a:pPr>
                      <a:r>
                        <a:rPr sz="1600" kern="0" baseline="0" dirty="0">
                          <a:solidFill>
                            <a:schemeClr val="accent1"/>
                          </a:solidFill>
                          <a:latin typeface="微软雅黑" panose="020B0503020204020204" pitchFamily="34" charset="-122"/>
                          <a:ea typeface="微软雅黑" panose="020B0503020204020204" pitchFamily="34" charset="-122"/>
                          <a:cs typeface="Verdana" panose="020B0604030504040204"/>
                        </a:rPr>
                        <a:t>√</a:t>
                      </a:r>
                      <a:endParaRPr sz="1600" kern="0" baseline="0">
                        <a:solidFill>
                          <a:schemeClr val="accent1"/>
                        </a:solidFill>
                        <a:latin typeface="微软雅黑" panose="020B0503020204020204" pitchFamily="34" charset="-122"/>
                        <a:ea typeface="微软雅黑" panose="020B0503020204020204" pitchFamily="34" charset="-122"/>
                        <a:cs typeface="Verdana" panose="020B0604030504040204"/>
                      </a:endParaRPr>
                    </a:p>
                  </a:txBody>
                  <a:tcPr marL="0" marR="0" marT="1593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1430" algn="ctr">
                        <a:lnSpc>
                          <a:spcPct val="100000"/>
                        </a:lnSpc>
                        <a:spcBef>
                          <a:spcPts val="1270"/>
                        </a:spcBef>
                      </a:pPr>
                      <a:r>
                        <a:rPr sz="1600" kern="0" baseline="0" dirty="0">
                          <a:solidFill>
                            <a:schemeClr val="accent1"/>
                          </a:solidFill>
                          <a:latin typeface="微软雅黑" panose="020B0503020204020204" pitchFamily="34" charset="-122"/>
                          <a:ea typeface="微软雅黑" panose="020B0503020204020204" pitchFamily="34" charset="-122"/>
                          <a:cs typeface="Noto Sans CJK JP Regular"/>
                        </a:rPr>
                        <a:t>×</a:t>
                      </a:r>
                    </a:p>
                  </a:txBody>
                  <a:tcPr marL="0" marR="0" marT="1612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gradFill>
                      <a:gsLst>
                        <a:gs pos="0">
                          <a:schemeClr val="tx2">
                            <a:lumMod val="40000"/>
                            <a:lumOff val="60000"/>
                          </a:schemeClr>
                        </a:gs>
                        <a:gs pos="50000">
                          <a:schemeClr val="accent1">
                            <a:tint val="44500"/>
                            <a:satMod val="160000"/>
                          </a:schemeClr>
                        </a:gs>
                        <a:gs pos="100000">
                          <a:schemeClr val="accent1">
                            <a:tint val="23500"/>
                            <a:satMod val="160000"/>
                          </a:schemeClr>
                        </a:gs>
                      </a:gsLst>
                      <a:lin ang="10800000" scaled="0"/>
                    </a:gradFill>
                  </a:tcPr>
                </a:tc>
              </a:tr>
              <a:tr h="548005">
                <a:tc>
                  <a:txBody>
                    <a:bodyPr/>
                    <a:lstStyle/>
                    <a:p>
                      <a:pPr marL="1291590" marR="127000" indent="-1143635">
                        <a:lnSpc>
                          <a:spcPts val="1750"/>
                        </a:lnSpc>
                        <a:spcBef>
                          <a:spcPts val="515"/>
                        </a:spcBef>
                      </a:pPr>
                      <a:r>
                        <a:rPr sz="1600" kern="0" baseline="0" dirty="0" err="1" smtClean="0">
                          <a:solidFill>
                            <a:schemeClr val="accent1"/>
                          </a:solidFill>
                          <a:latin typeface="微软雅黑" panose="020B0503020204020204" pitchFamily="34" charset="-122"/>
                          <a:ea typeface="微软雅黑" panose="020B0503020204020204" pitchFamily="34" charset="-122"/>
                          <a:cs typeface="Noto Sans CJK JP Regular"/>
                        </a:rPr>
                        <a:t>其他排污许可证规定的内容执行情况</a:t>
                      </a:r>
                      <a:endParaRPr sz="1600" kern="0" baseline="0" dirty="0">
                        <a:solidFill>
                          <a:schemeClr val="accent1"/>
                        </a:solidFill>
                        <a:latin typeface="微软雅黑" panose="020B0503020204020204" pitchFamily="34" charset="-122"/>
                        <a:ea typeface="微软雅黑" panose="020B0503020204020204" pitchFamily="34" charset="-122"/>
                        <a:cs typeface="Noto Sans CJK JP Regular"/>
                      </a:endParaRPr>
                    </a:p>
                  </a:txBody>
                  <a:tcPr marL="0" marR="0" marT="654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0" algn="ctr">
                        <a:lnSpc>
                          <a:spcPct val="100000"/>
                        </a:lnSpc>
                        <a:spcBef>
                          <a:spcPts val="1255"/>
                        </a:spcBef>
                      </a:pPr>
                      <a:r>
                        <a:rPr sz="1600" kern="0" baseline="0" dirty="0">
                          <a:solidFill>
                            <a:schemeClr val="accent1"/>
                          </a:solidFill>
                          <a:latin typeface="微软雅黑" panose="020B0503020204020204" pitchFamily="34" charset="-122"/>
                          <a:ea typeface="微软雅黑" panose="020B0503020204020204" pitchFamily="34" charset="-122"/>
                          <a:cs typeface="Verdana" panose="020B0604030504040204"/>
                        </a:rPr>
                        <a:t>√</a:t>
                      </a:r>
                      <a:endParaRPr sz="1600" kern="0" baseline="0">
                        <a:solidFill>
                          <a:schemeClr val="accent1"/>
                        </a:solidFill>
                        <a:latin typeface="微软雅黑" panose="020B0503020204020204" pitchFamily="34" charset="-122"/>
                        <a:ea typeface="微软雅黑" panose="020B0503020204020204" pitchFamily="34" charset="-122"/>
                        <a:cs typeface="Verdana" panose="020B0604030504040204"/>
                      </a:endParaRPr>
                    </a:p>
                  </a:txBody>
                  <a:tcPr marL="0" marR="0" marT="1593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1430" algn="ctr">
                        <a:lnSpc>
                          <a:spcPct val="100000"/>
                        </a:lnSpc>
                        <a:spcBef>
                          <a:spcPts val="1270"/>
                        </a:spcBef>
                      </a:pPr>
                      <a:r>
                        <a:rPr sz="1600" kern="0" baseline="0" dirty="0">
                          <a:solidFill>
                            <a:schemeClr val="accent1"/>
                          </a:solidFill>
                          <a:latin typeface="微软雅黑" panose="020B0503020204020204" pitchFamily="34" charset="-122"/>
                          <a:ea typeface="微软雅黑" panose="020B0503020204020204" pitchFamily="34" charset="-122"/>
                          <a:cs typeface="Noto Sans CJK JP Regular"/>
                        </a:rPr>
                        <a:t>×</a:t>
                      </a:r>
                    </a:p>
                  </a:txBody>
                  <a:tcPr marL="0" marR="0" marT="1612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gradFill>
                      <a:gsLst>
                        <a:gs pos="0">
                          <a:schemeClr val="tx2">
                            <a:lumMod val="40000"/>
                            <a:lumOff val="60000"/>
                          </a:schemeClr>
                        </a:gs>
                        <a:gs pos="50000">
                          <a:schemeClr val="accent1">
                            <a:tint val="44500"/>
                            <a:satMod val="160000"/>
                          </a:schemeClr>
                        </a:gs>
                        <a:gs pos="100000">
                          <a:schemeClr val="accent1">
                            <a:tint val="23500"/>
                            <a:satMod val="160000"/>
                          </a:schemeClr>
                        </a:gs>
                      </a:gsLst>
                      <a:lin ang="10800000" scaled="0"/>
                    </a:gradFill>
                  </a:tcPr>
                </a:tc>
              </a:tr>
              <a:tr h="320040">
                <a:tc>
                  <a:txBody>
                    <a:bodyPr/>
                    <a:lstStyle/>
                    <a:p>
                      <a:pPr marL="11430" algn="ctr">
                        <a:lnSpc>
                          <a:spcPct val="100000"/>
                        </a:lnSpc>
                        <a:spcBef>
                          <a:spcPts val="370"/>
                        </a:spcBef>
                      </a:pPr>
                      <a:r>
                        <a:rPr sz="1600" kern="0" baseline="0" dirty="0">
                          <a:solidFill>
                            <a:schemeClr val="accent1"/>
                          </a:solidFill>
                          <a:latin typeface="微软雅黑" panose="020B0503020204020204" pitchFamily="34" charset="-122"/>
                          <a:ea typeface="微软雅黑" panose="020B0503020204020204" pitchFamily="34" charset="-122"/>
                          <a:cs typeface="Noto Sans CJK JP Regular"/>
                        </a:rPr>
                        <a:t>其他需要说明的问题</a:t>
                      </a:r>
                      <a:endParaRPr sz="1600" kern="0" baseline="0">
                        <a:solidFill>
                          <a:schemeClr val="accent1"/>
                        </a:solidFill>
                        <a:latin typeface="微软雅黑" panose="020B0503020204020204" pitchFamily="34" charset="-122"/>
                        <a:ea typeface="微软雅黑" panose="020B0503020204020204" pitchFamily="34" charset="-122"/>
                        <a:cs typeface="Noto Sans CJK JP Regular"/>
                      </a:endParaRPr>
                    </a:p>
                  </a:txBody>
                  <a:tcPr marL="0" marR="0" marT="469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0" algn="ctr">
                        <a:lnSpc>
                          <a:spcPct val="100000"/>
                        </a:lnSpc>
                        <a:spcBef>
                          <a:spcPts val="360"/>
                        </a:spcBef>
                      </a:pPr>
                      <a:r>
                        <a:rPr sz="1600" kern="0" baseline="0" dirty="0">
                          <a:solidFill>
                            <a:schemeClr val="accent1"/>
                          </a:solidFill>
                          <a:latin typeface="微软雅黑" panose="020B0503020204020204" pitchFamily="34" charset="-122"/>
                          <a:ea typeface="微软雅黑" panose="020B0503020204020204" pitchFamily="34" charset="-122"/>
                          <a:cs typeface="Verdana" panose="020B0604030504040204"/>
                        </a:rPr>
                        <a:t>√</a:t>
                      </a:r>
                      <a:endParaRPr sz="1600" kern="0" baseline="0">
                        <a:solidFill>
                          <a:schemeClr val="accent1"/>
                        </a:solidFill>
                        <a:latin typeface="微软雅黑" panose="020B0503020204020204" pitchFamily="34" charset="-122"/>
                        <a:ea typeface="微软雅黑" panose="020B0503020204020204" pitchFamily="34" charset="-122"/>
                        <a:cs typeface="Verdana" panose="020B0604030504040204"/>
                      </a:endParaRPr>
                    </a:p>
                  </a:txBody>
                  <a:tcPr marL="0" marR="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1430" algn="ctr">
                        <a:lnSpc>
                          <a:spcPct val="100000"/>
                        </a:lnSpc>
                        <a:spcBef>
                          <a:spcPts val="370"/>
                        </a:spcBef>
                      </a:pPr>
                      <a:r>
                        <a:rPr sz="1600" kern="0" baseline="0" dirty="0">
                          <a:solidFill>
                            <a:schemeClr val="accent1"/>
                          </a:solidFill>
                          <a:latin typeface="微软雅黑" panose="020B0503020204020204" pitchFamily="34" charset="-122"/>
                          <a:ea typeface="微软雅黑" panose="020B0503020204020204" pitchFamily="34" charset="-122"/>
                          <a:cs typeface="Noto Sans CJK JP Regular"/>
                        </a:rPr>
                        <a:t>×</a:t>
                      </a:r>
                    </a:p>
                  </a:txBody>
                  <a:tcPr marL="0" marR="0" marT="469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gradFill>
                      <a:gsLst>
                        <a:gs pos="0">
                          <a:schemeClr val="tx2">
                            <a:lumMod val="40000"/>
                            <a:lumOff val="60000"/>
                          </a:schemeClr>
                        </a:gs>
                        <a:gs pos="50000">
                          <a:schemeClr val="accent1">
                            <a:tint val="44500"/>
                            <a:satMod val="160000"/>
                          </a:schemeClr>
                        </a:gs>
                        <a:gs pos="100000">
                          <a:schemeClr val="accent1">
                            <a:tint val="23500"/>
                            <a:satMod val="160000"/>
                          </a:schemeClr>
                        </a:gs>
                      </a:gsLst>
                      <a:lin ang="10800000" scaled="0"/>
                    </a:gradFill>
                  </a:tcPr>
                </a:tc>
              </a:tr>
              <a:tr h="320040">
                <a:tc>
                  <a:txBody>
                    <a:bodyPr/>
                    <a:lstStyle/>
                    <a:p>
                      <a:pPr marL="13970" algn="ctr">
                        <a:lnSpc>
                          <a:spcPct val="100000"/>
                        </a:lnSpc>
                        <a:spcBef>
                          <a:spcPts val="370"/>
                        </a:spcBef>
                      </a:pPr>
                      <a:r>
                        <a:rPr sz="1600" kern="0" baseline="0" dirty="0">
                          <a:solidFill>
                            <a:schemeClr val="accent1"/>
                          </a:solidFill>
                          <a:latin typeface="微软雅黑" panose="020B0503020204020204" pitchFamily="34" charset="-122"/>
                          <a:ea typeface="微软雅黑" panose="020B0503020204020204" pitchFamily="34" charset="-122"/>
                          <a:cs typeface="Noto Sans CJK JP Regular"/>
                        </a:rPr>
                        <a:t>结论</a:t>
                      </a:r>
                      <a:endParaRPr sz="1600" kern="0" baseline="0">
                        <a:solidFill>
                          <a:schemeClr val="accent1"/>
                        </a:solidFill>
                        <a:latin typeface="微软雅黑" panose="020B0503020204020204" pitchFamily="34" charset="-122"/>
                        <a:ea typeface="微软雅黑" panose="020B0503020204020204" pitchFamily="34" charset="-122"/>
                        <a:cs typeface="Noto Sans CJK JP Regular"/>
                      </a:endParaRPr>
                    </a:p>
                  </a:txBody>
                  <a:tcPr marL="0" marR="0" marT="469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0" algn="ctr">
                        <a:lnSpc>
                          <a:spcPct val="100000"/>
                        </a:lnSpc>
                        <a:spcBef>
                          <a:spcPts val="360"/>
                        </a:spcBef>
                      </a:pPr>
                      <a:r>
                        <a:rPr sz="1600" kern="0" baseline="0" dirty="0">
                          <a:solidFill>
                            <a:schemeClr val="accent1"/>
                          </a:solidFill>
                          <a:latin typeface="微软雅黑" panose="020B0503020204020204" pitchFamily="34" charset="-122"/>
                          <a:ea typeface="微软雅黑" panose="020B0503020204020204" pitchFamily="34" charset="-122"/>
                          <a:cs typeface="Verdana" panose="020B0604030504040204"/>
                        </a:rPr>
                        <a:t>√</a:t>
                      </a:r>
                      <a:endParaRPr sz="1600" kern="0" baseline="0">
                        <a:solidFill>
                          <a:schemeClr val="accent1"/>
                        </a:solidFill>
                        <a:latin typeface="微软雅黑" panose="020B0503020204020204" pitchFamily="34" charset="-122"/>
                        <a:ea typeface="微软雅黑" panose="020B0503020204020204" pitchFamily="34" charset="-122"/>
                        <a:cs typeface="Verdana" panose="020B0604030504040204"/>
                      </a:endParaRPr>
                    </a:p>
                  </a:txBody>
                  <a:tcPr marL="0" marR="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3335" algn="ctr">
                        <a:lnSpc>
                          <a:spcPct val="100000"/>
                        </a:lnSpc>
                        <a:spcBef>
                          <a:spcPts val="360"/>
                        </a:spcBef>
                      </a:pPr>
                      <a:r>
                        <a:rPr sz="1600" kern="0" baseline="0" dirty="0">
                          <a:solidFill>
                            <a:schemeClr val="accent1"/>
                          </a:solidFill>
                          <a:latin typeface="微软雅黑" panose="020B0503020204020204" pitchFamily="34" charset="-122"/>
                          <a:ea typeface="微软雅黑" panose="020B0503020204020204" pitchFamily="34" charset="-122"/>
                          <a:cs typeface="Verdana" panose="020B0604030504040204"/>
                        </a:rPr>
                        <a:t>√</a:t>
                      </a:r>
                    </a:p>
                  </a:txBody>
                  <a:tcPr marL="0" marR="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45777"/>
                                        </p:tgtEl>
                                        <p:attrNameLst>
                                          <p:attrName>style.visibility</p:attrName>
                                        </p:attrNameLst>
                                      </p:cBhvr>
                                      <p:to>
                                        <p:strVal val="visible"/>
                                      </p:to>
                                    </p:set>
                                    <p:animEffect transition="in" filter="wipe(up)">
                                      <p:cBhvr>
                                        <p:cTn id="7" dur="500"/>
                                        <p:tgtEl>
                                          <p:spTgt spid="3145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84" name="矩形 60"/>
          <p:cNvSpPr/>
          <p:nvPr/>
        </p:nvSpPr>
        <p:spPr>
          <a:xfrm>
            <a:off x="596729" y="15925"/>
            <a:ext cx="12262022" cy="586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9185" name="矩形 24"/>
          <p:cNvSpPr/>
          <p:nvPr/>
        </p:nvSpPr>
        <p:spPr>
          <a:xfrm>
            <a:off x="354" y="5341"/>
            <a:ext cx="594348"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9186" name="文本框 25"/>
          <p:cNvSpPr txBox="1"/>
          <p:nvPr/>
        </p:nvSpPr>
        <p:spPr>
          <a:xfrm>
            <a:off x="609668" y="124584"/>
            <a:ext cx="2243515" cy="373279"/>
          </a:xfrm>
          <a:prstGeom prst="rect">
            <a:avLst/>
          </a:prstGeom>
          <a:noFill/>
        </p:spPr>
        <p:txBody>
          <a:bodyPr wrap="none" lIns="0" tIns="0" rIns="0" bIns="0" rtlCol="0">
            <a:spAutoFit/>
          </a:bodyPr>
          <a:lstStyle/>
          <a:p>
            <a:pPr defTabSz="963930"/>
            <a:r>
              <a:rPr lang="en-US" altLang="zh-CN" sz="2400" b="1" dirty="0">
                <a:solidFill>
                  <a:schemeClr val="accent2"/>
                </a:solidFill>
                <a:latin typeface="微软雅黑" panose="020B0503020204020204" pitchFamily="34" charset="-122"/>
                <a:ea typeface="微软雅黑" panose="020B0503020204020204" pitchFamily="34" charset="-122"/>
                <a:cs typeface="+mn-ea"/>
                <a:sym typeface="+mn-lt"/>
              </a:rPr>
              <a:t>3  </a:t>
            </a:r>
            <a:r>
              <a:rPr lang="zh-CN" altLang="en-US" sz="2400" b="1" dirty="0">
                <a:solidFill>
                  <a:schemeClr val="accent2"/>
                </a:solidFill>
                <a:latin typeface="微软雅黑" panose="020B0503020204020204" pitchFamily="34" charset="-122"/>
                <a:ea typeface="微软雅黑" panose="020B0503020204020204" pitchFamily="34" charset="-122"/>
                <a:cs typeface="+mn-ea"/>
                <a:sym typeface="+mn-lt"/>
              </a:rPr>
              <a:t>标准主要内容</a:t>
            </a:r>
          </a:p>
        </p:txBody>
      </p:sp>
      <p:sp>
        <p:nvSpPr>
          <p:cNvPr id="1049187" name="文本框 25"/>
          <p:cNvSpPr txBox="1"/>
          <p:nvPr/>
        </p:nvSpPr>
        <p:spPr>
          <a:xfrm>
            <a:off x="131235" y="943521"/>
            <a:ext cx="369332" cy="4905051"/>
          </a:xfrm>
          <a:prstGeom prst="rect">
            <a:avLst/>
          </a:prstGeom>
          <a:noFill/>
        </p:spPr>
        <p:txBody>
          <a:bodyPr vert="eaVert" wrap="square" lIns="0" tIns="0" rIns="0" bIns="0" rtlCol="0">
            <a:spAutoFit/>
          </a:bodyPr>
          <a:lstStyle/>
          <a:p>
            <a:pPr defTabSz="963930"/>
            <a:r>
              <a:rPr lang="zh-CN" altLang="en-US" sz="2400" dirty="0">
                <a:solidFill>
                  <a:schemeClr val="accent2"/>
                </a:solidFill>
                <a:latin typeface="微软雅黑" panose="020B0503020204020204" pitchFamily="34" charset="-122"/>
                <a:ea typeface="微软雅黑" panose="020B0503020204020204" pitchFamily="34" charset="-122"/>
                <a:cs typeface="+mn-ea"/>
                <a:sym typeface="+mn-lt"/>
              </a:rPr>
              <a:t>排污许可证执行报告</a:t>
            </a:r>
          </a:p>
        </p:txBody>
      </p:sp>
      <p:cxnSp>
        <p:nvCxnSpPr>
          <p:cNvPr id="3145778" name="Straight Connector 59"/>
          <p:cNvCxnSpPr>
            <a:cxnSpLocks/>
          </p:cNvCxnSpPr>
          <p:nvPr/>
        </p:nvCxnSpPr>
        <p:spPr>
          <a:xfrm flipV="1">
            <a:off x="596727" y="591991"/>
            <a:ext cx="0" cy="4483417"/>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1049188" name="文本框 13"/>
          <p:cNvSpPr txBox="1">
            <a:spLocks noChangeArrowheads="1"/>
          </p:cNvSpPr>
          <p:nvPr/>
        </p:nvSpPr>
        <p:spPr bwMode="auto">
          <a:xfrm>
            <a:off x="3044247" y="1384079"/>
            <a:ext cx="1428987" cy="652241"/>
          </a:xfrm>
          <a:prstGeom prst="rect">
            <a:avLst/>
          </a:prstGeom>
          <a:noFill/>
          <a:ln>
            <a:noFill/>
          </a:ln>
        </p:spPr>
        <p:txBody>
          <a:bodyPr wrap="non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4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报告周期</a:t>
            </a:r>
          </a:p>
        </p:txBody>
      </p:sp>
      <p:sp>
        <p:nvSpPr>
          <p:cNvPr id="1049189" name="Freeform 46"/>
          <p:cNvSpPr>
            <a:spLocks noEditPoints="1"/>
          </p:cNvSpPr>
          <p:nvPr/>
        </p:nvSpPr>
        <p:spPr bwMode="auto">
          <a:xfrm>
            <a:off x="2309770" y="1384078"/>
            <a:ext cx="698709" cy="698709"/>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1"/>
          </a:solidFill>
          <a:ln w="9525">
            <a:noFill/>
            <a:round/>
          </a:ln>
        </p:spPr>
        <p:txBody>
          <a:bodyPr vert="horz" wrap="square" lIns="128546" tIns="64273" rIns="128546" bIns="64273" numCol="1" anchor="t" anchorCtr="0" compatLnSpc="1"/>
          <a:lstStyle/>
          <a:p>
            <a:pPr>
              <a:lnSpc>
                <a:spcPct val="120000"/>
              </a:lnSpc>
            </a:pPr>
            <a:endParaRPr lang="en-US" sz="800" dirty="0">
              <a:latin typeface="Agency FB" panose="020B0503020202020204" pitchFamily="34" charset="0"/>
              <a:ea typeface="微软雅黑" panose="020B0503020204020204" pitchFamily="34" charset="-122"/>
              <a:cs typeface="+mn-ea"/>
              <a:sym typeface="Arial" panose="020B0604020202020204" pitchFamily="34" charset="0"/>
            </a:endParaRPr>
          </a:p>
        </p:txBody>
      </p:sp>
      <p:sp>
        <p:nvSpPr>
          <p:cNvPr id="1049190" name="任意多边形 17"/>
          <p:cNvSpPr/>
          <p:nvPr/>
        </p:nvSpPr>
        <p:spPr>
          <a:xfrm>
            <a:off x="1638576" y="964290"/>
            <a:ext cx="7844730" cy="4884284"/>
          </a:xfrm>
          <a:custGeom>
            <a:avLst/>
            <a:gdLst>
              <a:gd name="connsiteX0" fmla="*/ 0 w 3457575"/>
              <a:gd name="connsiteY0" fmla="*/ 0 h 2796096"/>
              <a:gd name="connsiteX1" fmla="*/ 3457575 w 3457575"/>
              <a:gd name="connsiteY1" fmla="*/ 0 h 2796096"/>
              <a:gd name="connsiteX2" fmla="*/ 3457575 w 3457575"/>
              <a:gd name="connsiteY2" fmla="*/ 2796096 h 2796096"/>
              <a:gd name="connsiteX3" fmla="*/ 0 w 3457575"/>
              <a:gd name="connsiteY3" fmla="*/ 2796096 h 2796096"/>
              <a:gd name="connsiteX4" fmla="*/ 0 w 3457575"/>
              <a:gd name="connsiteY4" fmla="*/ 0 h 2796096"/>
              <a:gd name="connsiteX5" fmla="*/ 85726 w 3457575"/>
              <a:gd name="connsiteY5" fmla="*/ 86496 h 2796096"/>
              <a:gd name="connsiteX6" fmla="*/ 85726 w 3457575"/>
              <a:gd name="connsiteY6" fmla="*/ 2698618 h 2796096"/>
              <a:gd name="connsiteX7" fmla="*/ 3371852 w 3457575"/>
              <a:gd name="connsiteY7" fmla="*/ 2698618 h 2796096"/>
              <a:gd name="connsiteX8" fmla="*/ 3371852 w 3457575"/>
              <a:gd name="connsiteY8" fmla="*/ 86496 h 2796096"/>
              <a:gd name="connsiteX9" fmla="*/ 85726 w 3457575"/>
              <a:gd name="connsiteY9" fmla="*/ 86496 h 279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7575" h="2796096">
                <a:moveTo>
                  <a:pt x="0" y="0"/>
                </a:moveTo>
                <a:lnTo>
                  <a:pt x="3457575" y="0"/>
                </a:lnTo>
                <a:lnTo>
                  <a:pt x="3457575" y="2796096"/>
                </a:lnTo>
                <a:lnTo>
                  <a:pt x="0" y="2796096"/>
                </a:lnTo>
                <a:lnTo>
                  <a:pt x="0" y="0"/>
                </a:lnTo>
                <a:close/>
                <a:moveTo>
                  <a:pt x="85726" y="86496"/>
                </a:moveTo>
                <a:lnTo>
                  <a:pt x="85726" y="2698618"/>
                </a:lnTo>
                <a:lnTo>
                  <a:pt x="3371852" y="2698618"/>
                </a:lnTo>
                <a:lnTo>
                  <a:pt x="3371852" y="86496"/>
                </a:lnTo>
                <a:lnTo>
                  <a:pt x="85726" y="8649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anchor="ctr"/>
          <a:lstStyle/>
          <a:p>
            <a:pPr algn="ctr" eaLnBrk="0" hangingPunct="0"/>
            <a:endParaRPr lang="zh-CN" altLang="en-US" dirty="0">
              <a:latin typeface="Broadway" panose="04040905080B02020502" pitchFamily="82" charset="0"/>
            </a:endParaRPr>
          </a:p>
        </p:txBody>
      </p:sp>
      <p:sp>
        <p:nvSpPr>
          <p:cNvPr id="1049191" name="十字形 18"/>
          <p:cNvSpPr/>
          <p:nvPr/>
        </p:nvSpPr>
        <p:spPr>
          <a:xfrm>
            <a:off x="8475194" y="5071732"/>
            <a:ext cx="388420" cy="388420"/>
          </a:xfrm>
          <a:prstGeom prst="plus">
            <a:avLst>
              <a:gd name="adj" fmla="val 41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anchor="ctr"/>
          <a:lstStyle/>
          <a:p>
            <a:pPr algn="ctr" eaLnBrk="0" hangingPunct="0"/>
            <a:endParaRPr lang="zh-CN" altLang="en-US" dirty="0">
              <a:latin typeface="Broadway" panose="04040905080B02020502" pitchFamily="82" charset="0"/>
            </a:endParaRPr>
          </a:p>
        </p:txBody>
      </p:sp>
      <p:sp>
        <p:nvSpPr>
          <p:cNvPr id="1049192" name="Text Placeholder 6"/>
          <p:cNvSpPr txBox="1"/>
          <p:nvPr/>
        </p:nvSpPr>
        <p:spPr>
          <a:xfrm>
            <a:off x="2287026" y="2680222"/>
            <a:ext cx="6382378" cy="1800200"/>
          </a:xfrm>
          <a:prstGeom prst="rect">
            <a:avLst/>
          </a:prstGeom>
        </p:spPr>
        <p:txBody>
          <a:bodyPr lIns="91415" tIns="45707" rIns="91415" bIns="45707"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u"/>
            </a:pP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按照排污许可证规定时间提交执行报告。</a:t>
            </a:r>
          </a:p>
          <a:p>
            <a:pPr>
              <a:buFont typeface="Wingdings" panose="05000000000000000000" pitchFamily="2" charset="2"/>
              <a:buChar char="u"/>
            </a:pP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排污单位应每年提交一次排污许可证年度执行报告。</a:t>
            </a:r>
          </a:p>
          <a:p>
            <a:pPr>
              <a:buFont typeface="Wingdings" panose="05000000000000000000" pitchFamily="2" charset="2"/>
              <a:buChar char="u"/>
            </a:pP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依据法律法规、标准等文件的要求，提交季度执行报告或月度执行报告。</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45778"/>
                                        </p:tgtEl>
                                        <p:attrNameLst>
                                          <p:attrName>style.visibility</p:attrName>
                                        </p:attrNameLst>
                                      </p:cBhvr>
                                      <p:to>
                                        <p:strVal val="visible"/>
                                      </p:to>
                                    </p:set>
                                    <p:animEffect transition="in" filter="wipe(up)">
                                      <p:cBhvr>
                                        <p:cTn id="7" dur="500"/>
                                        <p:tgtEl>
                                          <p:spTgt spid="31457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49189"/>
                                        </p:tgtEl>
                                        <p:attrNameLst>
                                          <p:attrName>style.visibility</p:attrName>
                                        </p:attrNameLst>
                                      </p:cBhvr>
                                      <p:to>
                                        <p:strVal val="visible"/>
                                      </p:to>
                                    </p:set>
                                    <p:anim calcmode="lin" valueType="num">
                                      <p:cBhvr>
                                        <p:cTn id="11" dur="500" fill="hold"/>
                                        <p:tgtEl>
                                          <p:spTgt spid="1049189"/>
                                        </p:tgtEl>
                                        <p:attrNameLst>
                                          <p:attrName>ppt_w</p:attrName>
                                        </p:attrNameLst>
                                      </p:cBhvr>
                                      <p:tavLst>
                                        <p:tav tm="0">
                                          <p:val>
                                            <p:fltVal val="0"/>
                                          </p:val>
                                        </p:tav>
                                        <p:tav tm="100000">
                                          <p:val>
                                            <p:strVal val="#ppt_w"/>
                                          </p:val>
                                        </p:tav>
                                      </p:tavLst>
                                    </p:anim>
                                    <p:anim calcmode="lin" valueType="num">
                                      <p:cBhvr>
                                        <p:cTn id="12" dur="500" fill="hold"/>
                                        <p:tgtEl>
                                          <p:spTgt spid="1049189"/>
                                        </p:tgtEl>
                                        <p:attrNameLst>
                                          <p:attrName>ppt_h</p:attrName>
                                        </p:attrNameLst>
                                      </p:cBhvr>
                                      <p:tavLst>
                                        <p:tav tm="0">
                                          <p:val>
                                            <p:fltVal val="0"/>
                                          </p:val>
                                        </p:tav>
                                        <p:tav tm="100000">
                                          <p:val>
                                            <p:strVal val="#ppt_h"/>
                                          </p:val>
                                        </p:tav>
                                      </p:tavLst>
                                    </p:anim>
                                    <p:animEffect transition="in" filter="fade">
                                      <p:cBhvr>
                                        <p:cTn id="13" dur="500"/>
                                        <p:tgtEl>
                                          <p:spTgt spid="1049189"/>
                                        </p:tgtEl>
                                      </p:cBhvr>
                                    </p:animEffect>
                                  </p:childTnLst>
                                </p:cTn>
                              </p:par>
                              <p:par>
                                <p:cTn id="14" presetID="53" presetClass="entr" presetSubtype="16" fill="hold" nodeType="withEffect">
                                  <p:stCondLst>
                                    <p:cond delay="0"/>
                                  </p:stCondLst>
                                  <p:childTnLst>
                                    <p:set>
                                      <p:cBhvr>
                                        <p:cTn id="15" dur="1" fill="hold">
                                          <p:stCondLst>
                                            <p:cond delay="0"/>
                                          </p:stCondLst>
                                        </p:cTn>
                                        <p:tgtEl>
                                          <p:spTgt spid="1049190"/>
                                        </p:tgtEl>
                                        <p:attrNameLst>
                                          <p:attrName>style.visibility</p:attrName>
                                        </p:attrNameLst>
                                      </p:cBhvr>
                                      <p:to>
                                        <p:strVal val="visible"/>
                                      </p:to>
                                    </p:set>
                                    <p:anim calcmode="lin" valueType="num">
                                      <p:cBhvr>
                                        <p:cTn id="16" dur="750" fill="hold"/>
                                        <p:tgtEl>
                                          <p:spTgt spid="1049190"/>
                                        </p:tgtEl>
                                        <p:attrNameLst>
                                          <p:attrName>ppt_w</p:attrName>
                                        </p:attrNameLst>
                                      </p:cBhvr>
                                      <p:tavLst>
                                        <p:tav tm="0">
                                          <p:val>
                                            <p:fltVal val="0"/>
                                          </p:val>
                                        </p:tav>
                                        <p:tav tm="100000">
                                          <p:val>
                                            <p:strVal val="#ppt_w"/>
                                          </p:val>
                                        </p:tav>
                                      </p:tavLst>
                                    </p:anim>
                                    <p:anim calcmode="lin" valueType="num">
                                      <p:cBhvr>
                                        <p:cTn id="17" dur="750" fill="hold"/>
                                        <p:tgtEl>
                                          <p:spTgt spid="1049190"/>
                                        </p:tgtEl>
                                        <p:attrNameLst>
                                          <p:attrName>ppt_h</p:attrName>
                                        </p:attrNameLst>
                                      </p:cBhvr>
                                      <p:tavLst>
                                        <p:tav tm="0">
                                          <p:val>
                                            <p:fltVal val="0"/>
                                          </p:val>
                                        </p:tav>
                                        <p:tav tm="100000">
                                          <p:val>
                                            <p:strVal val="#ppt_h"/>
                                          </p:val>
                                        </p:tav>
                                      </p:tavLst>
                                    </p:anim>
                                    <p:animEffect transition="in" filter="fade">
                                      <p:cBhvr>
                                        <p:cTn id="18" dur="750"/>
                                        <p:tgtEl>
                                          <p:spTgt spid="1049190"/>
                                        </p:tgtEl>
                                      </p:cBhvr>
                                    </p:animEffect>
                                  </p:childTnLst>
                                </p:cTn>
                              </p:par>
                              <p:par>
                                <p:cTn id="19" presetID="53" presetClass="entr" presetSubtype="16" fill="hold" grpId="0" nodeType="withEffect">
                                  <p:stCondLst>
                                    <p:cond delay="600"/>
                                  </p:stCondLst>
                                  <p:childTnLst>
                                    <p:set>
                                      <p:cBhvr>
                                        <p:cTn id="20" dur="1" fill="hold">
                                          <p:stCondLst>
                                            <p:cond delay="0"/>
                                          </p:stCondLst>
                                        </p:cTn>
                                        <p:tgtEl>
                                          <p:spTgt spid="1049191"/>
                                        </p:tgtEl>
                                        <p:attrNameLst>
                                          <p:attrName>style.visibility</p:attrName>
                                        </p:attrNameLst>
                                      </p:cBhvr>
                                      <p:to>
                                        <p:strVal val="visible"/>
                                      </p:to>
                                    </p:set>
                                    <p:anim calcmode="lin" valueType="num">
                                      <p:cBhvr>
                                        <p:cTn id="21" dur="750" fill="hold"/>
                                        <p:tgtEl>
                                          <p:spTgt spid="1049191"/>
                                        </p:tgtEl>
                                        <p:attrNameLst>
                                          <p:attrName>ppt_w</p:attrName>
                                        </p:attrNameLst>
                                      </p:cBhvr>
                                      <p:tavLst>
                                        <p:tav tm="0">
                                          <p:val>
                                            <p:fltVal val="0"/>
                                          </p:val>
                                        </p:tav>
                                        <p:tav tm="100000">
                                          <p:val>
                                            <p:strVal val="#ppt_w"/>
                                          </p:val>
                                        </p:tav>
                                      </p:tavLst>
                                    </p:anim>
                                    <p:anim calcmode="lin" valueType="num">
                                      <p:cBhvr>
                                        <p:cTn id="22" dur="750" fill="hold"/>
                                        <p:tgtEl>
                                          <p:spTgt spid="1049191"/>
                                        </p:tgtEl>
                                        <p:attrNameLst>
                                          <p:attrName>ppt_h</p:attrName>
                                        </p:attrNameLst>
                                      </p:cBhvr>
                                      <p:tavLst>
                                        <p:tav tm="0">
                                          <p:val>
                                            <p:fltVal val="0"/>
                                          </p:val>
                                        </p:tav>
                                        <p:tav tm="100000">
                                          <p:val>
                                            <p:strVal val="#ppt_h"/>
                                          </p:val>
                                        </p:tav>
                                      </p:tavLst>
                                    </p:anim>
                                    <p:animEffect transition="in" filter="fade">
                                      <p:cBhvr>
                                        <p:cTn id="23" dur="750"/>
                                        <p:tgtEl>
                                          <p:spTgt spid="1049191"/>
                                        </p:tgtEl>
                                      </p:cBhvr>
                                    </p:animEffect>
                                  </p:childTnLst>
                                </p:cTn>
                              </p:par>
                            </p:childTnLst>
                          </p:cTn>
                        </p:par>
                        <p:par>
                          <p:cTn id="24" fill="hold">
                            <p:stCondLst>
                              <p:cond delay="1000"/>
                            </p:stCondLst>
                            <p:childTnLst>
                              <p:par>
                                <p:cTn id="25" presetID="18" presetClass="entr" presetSubtype="6" fill="hold" grpId="0" nodeType="afterEffect">
                                  <p:stCondLst>
                                    <p:cond delay="0"/>
                                  </p:stCondLst>
                                  <p:childTnLst>
                                    <p:set>
                                      <p:cBhvr>
                                        <p:cTn id="26" dur="1" fill="hold">
                                          <p:stCondLst>
                                            <p:cond delay="0"/>
                                          </p:stCondLst>
                                        </p:cTn>
                                        <p:tgtEl>
                                          <p:spTgt spid="1049192">
                                            <p:txEl>
                                              <p:pRg st="0" end="0"/>
                                            </p:txEl>
                                          </p:spTgt>
                                        </p:tgtEl>
                                        <p:attrNameLst>
                                          <p:attrName>style.visibility</p:attrName>
                                        </p:attrNameLst>
                                      </p:cBhvr>
                                      <p:to>
                                        <p:strVal val="visible"/>
                                      </p:to>
                                    </p:set>
                                    <p:animEffect transition="in" filter="strips(downRight)">
                                      <p:cBhvr>
                                        <p:cTn id="27" dur="500"/>
                                        <p:tgtEl>
                                          <p:spTgt spid="1049192">
                                            <p:txEl>
                                              <p:pRg st="0" end="0"/>
                                            </p:txEl>
                                          </p:spTgt>
                                        </p:tgtEl>
                                      </p:cBhvr>
                                    </p:animEffect>
                                  </p:childTnLst>
                                </p:cTn>
                              </p:par>
                            </p:childTnLst>
                          </p:cTn>
                        </p:par>
                        <p:par>
                          <p:cTn id="28" fill="hold">
                            <p:stCondLst>
                              <p:cond delay="1500"/>
                            </p:stCondLst>
                            <p:childTnLst>
                              <p:par>
                                <p:cTn id="29" presetID="18" presetClass="entr" presetSubtype="6" fill="hold" grpId="0" nodeType="afterEffect">
                                  <p:stCondLst>
                                    <p:cond delay="0"/>
                                  </p:stCondLst>
                                  <p:childTnLst>
                                    <p:set>
                                      <p:cBhvr>
                                        <p:cTn id="30" dur="1" fill="hold">
                                          <p:stCondLst>
                                            <p:cond delay="0"/>
                                          </p:stCondLst>
                                        </p:cTn>
                                        <p:tgtEl>
                                          <p:spTgt spid="1049192">
                                            <p:txEl>
                                              <p:pRg st="1" end="1"/>
                                            </p:txEl>
                                          </p:spTgt>
                                        </p:tgtEl>
                                        <p:attrNameLst>
                                          <p:attrName>style.visibility</p:attrName>
                                        </p:attrNameLst>
                                      </p:cBhvr>
                                      <p:to>
                                        <p:strVal val="visible"/>
                                      </p:to>
                                    </p:set>
                                    <p:animEffect transition="in" filter="strips(downRight)">
                                      <p:cBhvr>
                                        <p:cTn id="31" dur="500"/>
                                        <p:tgtEl>
                                          <p:spTgt spid="1049192">
                                            <p:txEl>
                                              <p:pRg st="1" end="1"/>
                                            </p:txEl>
                                          </p:spTgt>
                                        </p:tgtEl>
                                      </p:cBhvr>
                                    </p:animEffect>
                                  </p:childTnLst>
                                </p:cTn>
                              </p:par>
                            </p:childTnLst>
                          </p:cTn>
                        </p:par>
                        <p:par>
                          <p:cTn id="32" fill="hold">
                            <p:stCondLst>
                              <p:cond delay="2000"/>
                            </p:stCondLst>
                            <p:childTnLst>
                              <p:par>
                                <p:cTn id="33" presetID="18" presetClass="entr" presetSubtype="6" fill="hold" grpId="0" nodeType="afterEffect">
                                  <p:stCondLst>
                                    <p:cond delay="0"/>
                                  </p:stCondLst>
                                  <p:childTnLst>
                                    <p:set>
                                      <p:cBhvr>
                                        <p:cTn id="34" dur="1" fill="hold">
                                          <p:stCondLst>
                                            <p:cond delay="0"/>
                                          </p:stCondLst>
                                        </p:cTn>
                                        <p:tgtEl>
                                          <p:spTgt spid="1049192">
                                            <p:txEl>
                                              <p:pRg st="2" end="2"/>
                                            </p:txEl>
                                          </p:spTgt>
                                        </p:tgtEl>
                                        <p:attrNameLst>
                                          <p:attrName>style.visibility</p:attrName>
                                        </p:attrNameLst>
                                      </p:cBhvr>
                                      <p:to>
                                        <p:strVal val="visible"/>
                                      </p:to>
                                    </p:set>
                                    <p:animEffect transition="in" filter="strips(downRight)">
                                      <p:cBhvr>
                                        <p:cTn id="35" dur="500"/>
                                        <p:tgtEl>
                                          <p:spTgt spid="104919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89" grpId="0" animBg="1"/>
      <p:bldP spid="1049191" grpId="0" animBg="1"/>
      <p:bldP spid="104919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96" name="矩形 60"/>
          <p:cNvSpPr/>
          <p:nvPr/>
        </p:nvSpPr>
        <p:spPr>
          <a:xfrm>
            <a:off x="596729" y="15925"/>
            <a:ext cx="12262022" cy="586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9197" name="矩形 24"/>
          <p:cNvSpPr/>
          <p:nvPr/>
        </p:nvSpPr>
        <p:spPr>
          <a:xfrm>
            <a:off x="354" y="5341"/>
            <a:ext cx="594348"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9198" name="文本框 25"/>
          <p:cNvSpPr txBox="1"/>
          <p:nvPr/>
        </p:nvSpPr>
        <p:spPr>
          <a:xfrm>
            <a:off x="609668" y="124584"/>
            <a:ext cx="2243515" cy="373279"/>
          </a:xfrm>
          <a:prstGeom prst="rect">
            <a:avLst/>
          </a:prstGeom>
          <a:noFill/>
        </p:spPr>
        <p:txBody>
          <a:bodyPr wrap="none" lIns="0" tIns="0" rIns="0" bIns="0" rtlCol="0">
            <a:spAutoFit/>
          </a:bodyPr>
          <a:lstStyle/>
          <a:p>
            <a:pPr defTabSz="963930"/>
            <a:r>
              <a:rPr lang="en-US" altLang="zh-CN" sz="2400" b="1" dirty="0">
                <a:solidFill>
                  <a:schemeClr val="accent2"/>
                </a:solidFill>
                <a:latin typeface="微软雅黑" panose="020B0503020204020204" pitchFamily="34" charset="-122"/>
                <a:ea typeface="微软雅黑" panose="020B0503020204020204" pitchFamily="34" charset="-122"/>
                <a:cs typeface="+mn-ea"/>
                <a:sym typeface="+mn-lt"/>
              </a:rPr>
              <a:t>3  </a:t>
            </a:r>
            <a:r>
              <a:rPr lang="zh-CN" altLang="en-US" sz="2400" b="1" dirty="0">
                <a:solidFill>
                  <a:schemeClr val="accent2"/>
                </a:solidFill>
                <a:latin typeface="微软雅黑" panose="020B0503020204020204" pitchFamily="34" charset="-122"/>
                <a:ea typeface="微软雅黑" panose="020B0503020204020204" pitchFamily="34" charset="-122"/>
                <a:cs typeface="+mn-ea"/>
                <a:sym typeface="+mn-lt"/>
              </a:rPr>
              <a:t>标准主要内容</a:t>
            </a:r>
          </a:p>
        </p:txBody>
      </p:sp>
      <p:sp>
        <p:nvSpPr>
          <p:cNvPr id="1049199" name="文本框 25"/>
          <p:cNvSpPr txBox="1"/>
          <p:nvPr/>
        </p:nvSpPr>
        <p:spPr>
          <a:xfrm>
            <a:off x="131235" y="943521"/>
            <a:ext cx="369332" cy="4905051"/>
          </a:xfrm>
          <a:prstGeom prst="rect">
            <a:avLst/>
          </a:prstGeom>
          <a:noFill/>
        </p:spPr>
        <p:txBody>
          <a:bodyPr vert="eaVert" wrap="square" lIns="0" tIns="0" rIns="0" bIns="0" rtlCol="0">
            <a:spAutoFit/>
          </a:bodyPr>
          <a:lstStyle/>
          <a:p>
            <a:pPr defTabSz="963930"/>
            <a:r>
              <a:rPr lang="zh-CN" altLang="en-US" sz="2400" dirty="0">
                <a:solidFill>
                  <a:schemeClr val="accent2"/>
                </a:solidFill>
                <a:latin typeface="微软雅黑" panose="020B0503020204020204" pitchFamily="34" charset="-122"/>
                <a:ea typeface="微软雅黑" panose="020B0503020204020204" pitchFamily="34" charset="-122"/>
                <a:cs typeface="+mn-ea"/>
                <a:sym typeface="+mn-lt"/>
              </a:rPr>
              <a:t>排污许可证执行报告</a:t>
            </a:r>
          </a:p>
        </p:txBody>
      </p:sp>
      <p:cxnSp>
        <p:nvCxnSpPr>
          <p:cNvPr id="3145779" name="Straight Connector 59"/>
          <p:cNvCxnSpPr>
            <a:cxnSpLocks/>
          </p:cNvCxnSpPr>
          <p:nvPr/>
        </p:nvCxnSpPr>
        <p:spPr>
          <a:xfrm flipV="1">
            <a:off x="596727" y="591991"/>
            <a:ext cx="0" cy="4483417"/>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1049200" name="文本框 13"/>
          <p:cNvSpPr txBox="1">
            <a:spLocks noChangeArrowheads="1"/>
          </p:cNvSpPr>
          <p:nvPr/>
        </p:nvSpPr>
        <p:spPr bwMode="auto">
          <a:xfrm>
            <a:off x="3044247" y="1384079"/>
            <a:ext cx="1428987" cy="652241"/>
          </a:xfrm>
          <a:prstGeom prst="rect">
            <a:avLst/>
          </a:prstGeom>
          <a:noFill/>
          <a:ln>
            <a:noFill/>
          </a:ln>
        </p:spPr>
        <p:txBody>
          <a:bodyPr wrap="non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4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报告周期</a:t>
            </a:r>
          </a:p>
        </p:txBody>
      </p:sp>
      <p:sp>
        <p:nvSpPr>
          <p:cNvPr id="1049201" name="Freeform 46"/>
          <p:cNvSpPr>
            <a:spLocks noEditPoints="1"/>
          </p:cNvSpPr>
          <p:nvPr/>
        </p:nvSpPr>
        <p:spPr bwMode="auto">
          <a:xfrm>
            <a:off x="2309770" y="1384078"/>
            <a:ext cx="698709" cy="698709"/>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1"/>
          </a:solidFill>
          <a:ln w="9525">
            <a:noFill/>
            <a:round/>
          </a:ln>
        </p:spPr>
        <p:txBody>
          <a:bodyPr vert="horz" wrap="square" lIns="128546" tIns="64273" rIns="128546" bIns="64273" numCol="1" anchor="t" anchorCtr="0" compatLnSpc="1"/>
          <a:lstStyle/>
          <a:p>
            <a:pPr>
              <a:lnSpc>
                <a:spcPct val="120000"/>
              </a:lnSpc>
            </a:pPr>
            <a:endParaRPr lang="en-US" sz="800" dirty="0">
              <a:latin typeface="Agency FB" panose="020B0503020202020204" pitchFamily="34" charset="0"/>
              <a:ea typeface="微软雅黑" panose="020B0503020204020204" pitchFamily="34" charset="-122"/>
              <a:cs typeface="+mn-ea"/>
              <a:sym typeface="Arial" panose="020B0604020202020204" pitchFamily="34" charset="0"/>
            </a:endParaRPr>
          </a:p>
        </p:txBody>
      </p:sp>
      <p:sp>
        <p:nvSpPr>
          <p:cNvPr id="1049202" name="任意多边形 17"/>
          <p:cNvSpPr/>
          <p:nvPr/>
        </p:nvSpPr>
        <p:spPr>
          <a:xfrm>
            <a:off x="1638576" y="964290"/>
            <a:ext cx="7844730" cy="4884284"/>
          </a:xfrm>
          <a:custGeom>
            <a:avLst/>
            <a:gdLst>
              <a:gd name="connsiteX0" fmla="*/ 0 w 3457575"/>
              <a:gd name="connsiteY0" fmla="*/ 0 h 2796096"/>
              <a:gd name="connsiteX1" fmla="*/ 3457575 w 3457575"/>
              <a:gd name="connsiteY1" fmla="*/ 0 h 2796096"/>
              <a:gd name="connsiteX2" fmla="*/ 3457575 w 3457575"/>
              <a:gd name="connsiteY2" fmla="*/ 2796096 h 2796096"/>
              <a:gd name="connsiteX3" fmla="*/ 0 w 3457575"/>
              <a:gd name="connsiteY3" fmla="*/ 2796096 h 2796096"/>
              <a:gd name="connsiteX4" fmla="*/ 0 w 3457575"/>
              <a:gd name="connsiteY4" fmla="*/ 0 h 2796096"/>
              <a:gd name="connsiteX5" fmla="*/ 85726 w 3457575"/>
              <a:gd name="connsiteY5" fmla="*/ 86496 h 2796096"/>
              <a:gd name="connsiteX6" fmla="*/ 85726 w 3457575"/>
              <a:gd name="connsiteY6" fmla="*/ 2698618 h 2796096"/>
              <a:gd name="connsiteX7" fmla="*/ 3371852 w 3457575"/>
              <a:gd name="connsiteY7" fmla="*/ 2698618 h 2796096"/>
              <a:gd name="connsiteX8" fmla="*/ 3371852 w 3457575"/>
              <a:gd name="connsiteY8" fmla="*/ 86496 h 2796096"/>
              <a:gd name="connsiteX9" fmla="*/ 85726 w 3457575"/>
              <a:gd name="connsiteY9" fmla="*/ 86496 h 279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7575" h="2796096">
                <a:moveTo>
                  <a:pt x="0" y="0"/>
                </a:moveTo>
                <a:lnTo>
                  <a:pt x="3457575" y="0"/>
                </a:lnTo>
                <a:lnTo>
                  <a:pt x="3457575" y="2796096"/>
                </a:lnTo>
                <a:lnTo>
                  <a:pt x="0" y="2796096"/>
                </a:lnTo>
                <a:lnTo>
                  <a:pt x="0" y="0"/>
                </a:lnTo>
                <a:close/>
                <a:moveTo>
                  <a:pt x="85726" y="86496"/>
                </a:moveTo>
                <a:lnTo>
                  <a:pt x="85726" y="2698618"/>
                </a:lnTo>
                <a:lnTo>
                  <a:pt x="3371852" y="2698618"/>
                </a:lnTo>
                <a:lnTo>
                  <a:pt x="3371852" y="86496"/>
                </a:lnTo>
                <a:lnTo>
                  <a:pt x="85726" y="8649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anchor="ctr"/>
          <a:lstStyle/>
          <a:p>
            <a:pPr algn="ctr" eaLnBrk="0" hangingPunct="0"/>
            <a:endParaRPr lang="zh-CN" altLang="en-US" dirty="0">
              <a:latin typeface="Broadway" panose="04040905080B02020502" pitchFamily="82" charset="0"/>
            </a:endParaRPr>
          </a:p>
        </p:txBody>
      </p:sp>
      <p:sp>
        <p:nvSpPr>
          <p:cNvPr id="1049203" name="十字形 18"/>
          <p:cNvSpPr/>
          <p:nvPr/>
        </p:nvSpPr>
        <p:spPr>
          <a:xfrm>
            <a:off x="8475194" y="5071732"/>
            <a:ext cx="388420" cy="388420"/>
          </a:xfrm>
          <a:prstGeom prst="plus">
            <a:avLst>
              <a:gd name="adj" fmla="val 41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anchor="ctr"/>
          <a:lstStyle/>
          <a:p>
            <a:pPr algn="ctr" eaLnBrk="0" hangingPunct="0"/>
            <a:endParaRPr lang="zh-CN" altLang="en-US" dirty="0">
              <a:latin typeface="Broadway" panose="04040905080B02020502" pitchFamily="82" charset="0"/>
            </a:endParaRPr>
          </a:p>
        </p:txBody>
      </p:sp>
      <p:sp>
        <p:nvSpPr>
          <p:cNvPr id="1049204" name="Text Placeholder 6"/>
          <p:cNvSpPr txBox="1"/>
          <p:nvPr/>
        </p:nvSpPr>
        <p:spPr>
          <a:xfrm>
            <a:off x="2287028" y="2320184"/>
            <a:ext cx="6014557" cy="2945761"/>
          </a:xfrm>
          <a:prstGeom prst="rect">
            <a:avLst/>
          </a:prstGeom>
        </p:spPr>
        <p:txBody>
          <a:bodyPr lIns="91415" tIns="45707" rIns="91415" bIns="45707"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3070">
              <a:spcBef>
                <a:spcPts val="0"/>
              </a:spcBef>
              <a:buFont typeface="Wingdings" panose="05000000000000000000" pitchFamily="2" charset="2"/>
              <a:buChar char="u"/>
              <a:tabLst>
                <a:tab pos="433070" algn="l"/>
              </a:tabLst>
            </a:pPr>
            <a:r>
              <a:rPr lang="zh-CN" altLang="en-US" sz="2000" dirty="0">
                <a:solidFill>
                  <a:schemeClr val="accent1"/>
                </a:solidFill>
                <a:latin typeface="微软雅黑" panose="020B0503020204020204" pitchFamily="34" charset="-122"/>
                <a:ea typeface="微软雅黑" panose="020B0503020204020204" pitchFamily="34" charset="-122"/>
                <a:cs typeface="Noto Sans CJK JP Regular"/>
              </a:rPr>
              <a:t>年度执行报告</a:t>
            </a:r>
            <a:endParaRPr lang="en-US" altLang="zh-CN" sz="2000" dirty="0">
              <a:solidFill>
                <a:schemeClr val="accent1"/>
              </a:solidFill>
              <a:latin typeface="微软雅黑" panose="020B0503020204020204" pitchFamily="34" charset="-122"/>
              <a:ea typeface="微软雅黑" panose="020B0503020204020204" pitchFamily="34" charset="-122"/>
              <a:cs typeface="Noto Sans CJK JP Regular"/>
            </a:endParaRPr>
          </a:p>
          <a:p>
            <a:pPr marL="90170" indent="0">
              <a:spcBef>
                <a:spcPts val="0"/>
              </a:spcBef>
              <a:buNone/>
              <a:tabLst>
                <a:tab pos="433070" algn="l"/>
              </a:tabLst>
            </a:pPr>
            <a:r>
              <a:rPr lang="zh-CN" altLang="en-US" sz="2000" dirty="0">
                <a:solidFill>
                  <a:schemeClr val="accent1"/>
                </a:solidFill>
                <a:latin typeface="微软雅黑" panose="020B0503020204020204" pitchFamily="34" charset="-122"/>
                <a:ea typeface="微软雅黑" panose="020B0503020204020204" pitchFamily="34" charset="-122"/>
                <a:cs typeface="Noto Sans CJK JP Regular"/>
              </a:rPr>
              <a:t>超过三个月的，当年全</a:t>
            </a:r>
            <a:r>
              <a:rPr lang="zh-CN" altLang="en-US" sz="2000" spc="-15" dirty="0">
                <a:solidFill>
                  <a:schemeClr val="accent1"/>
                </a:solidFill>
                <a:latin typeface="微软雅黑" panose="020B0503020204020204" pitchFamily="34" charset="-122"/>
                <a:ea typeface="微软雅黑" panose="020B0503020204020204" pitchFamily="34" charset="-122"/>
                <a:cs typeface="Noto Sans CJK JP Regular"/>
              </a:rPr>
              <a:t>年</a:t>
            </a:r>
            <a:r>
              <a:rPr lang="zh-CN" altLang="en-US" sz="2000" dirty="0">
                <a:solidFill>
                  <a:schemeClr val="accent1"/>
                </a:solidFill>
                <a:latin typeface="微软雅黑" panose="020B0503020204020204" pitchFamily="34" charset="-122"/>
                <a:ea typeface="微软雅黑" panose="020B0503020204020204" pitchFamily="34" charset="-122"/>
                <a:cs typeface="Noto Sans CJK JP Regular"/>
              </a:rPr>
              <a:t>（自</a:t>
            </a:r>
            <a:r>
              <a:rPr lang="zh-CN" altLang="en-US" sz="2000" spc="-15" dirty="0">
                <a:solidFill>
                  <a:schemeClr val="accent1"/>
                </a:solidFill>
                <a:latin typeface="微软雅黑" panose="020B0503020204020204" pitchFamily="34" charset="-122"/>
                <a:ea typeface="微软雅黑" panose="020B0503020204020204" pitchFamily="34" charset="-122"/>
                <a:cs typeface="Noto Sans CJK JP Regular"/>
              </a:rPr>
              <a:t>然</a:t>
            </a:r>
            <a:r>
              <a:rPr lang="zh-CN" altLang="en-US" sz="2000" dirty="0">
                <a:solidFill>
                  <a:schemeClr val="accent1"/>
                </a:solidFill>
                <a:latin typeface="微软雅黑" panose="020B0503020204020204" pitchFamily="34" charset="-122"/>
                <a:ea typeface="微软雅黑" panose="020B0503020204020204" pitchFamily="34" charset="-122"/>
                <a:cs typeface="Noto Sans CJK JP Regular"/>
              </a:rPr>
              <a:t>年</a:t>
            </a:r>
            <a:r>
              <a:rPr lang="zh-CN" altLang="en-US" sz="2000" spc="-5" dirty="0">
                <a:solidFill>
                  <a:schemeClr val="accent1"/>
                </a:solidFill>
                <a:latin typeface="微软雅黑" panose="020B0503020204020204" pitchFamily="34" charset="-122"/>
                <a:ea typeface="微软雅黑" panose="020B0503020204020204" pitchFamily="34" charset="-122"/>
                <a:cs typeface="Noto Sans CJK JP Regular"/>
              </a:rPr>
              <a:t>）；</a:t>
            </a:r>
            <a:r>
              <a:rPr lang="zh-CN" altLang="en-US" sz="2000" dirty="0">
                <a:solidFill>
                  <a:schemeClr val="accent1"/>
                </a:solidFill>
                <a:latin typeface="微软雅黑" panose="020B0503020204020204" pitchFamily="34" charset="-122"/>
                <a:ea typeface="微软雅黑" panose="020B0503020204020204" pitchFamily="34" charset="-122"/>
                <a:cs typeface="Noto Sans CJK JP Regular"/>
              </a:rPr>
              <a:t>不足</a:t>
            </a:r>
            <a:r>
              <a:rPr lang="zh-CN" altLang="en-US" sz="2000" spc="-15" dirty="0">
                <a:solidFill>
                  <a:schemeClr val="accent1"/>
                </a:solidFill>
                <a:latin typeface="微软雅黑" panose="020B0503020204020204" pitchFamily="34" charset="-122"/>
                <a:ea typeface="微软雅黑" panose="020B0503020204020204" pitchFamily="34" charset="-122"/>
                <a:cs typeface="Noto Sans CJK JP Regular"/>
              </a:rPr>
              <a:t>三</a:t>
            </a:r>
            <a:r>
              <a:rPr lang="zh-CN" altLang="en-US" sz="2000" dirty="0">
                <a:solidFill>
                  <a:schemeClr val="accent1"/>
                </a:solidFill>
                <a:latin typeface="微软雅黑" panose="020B0503020204020204" pitchFamily="34" charset="-122"/>
                <a:ea typeface="微软雅黑" panose="020B0503020204020204" pitchFamily="34" charset="-122"/>
                <a:cs typeface="Noto Sans CJK JP Regular"/>
              </a:rPr>
              <a:t>个月</a:t>
            </a:r>
            <a:r>
              <a:rPr lang="zh-CN" altLang="en-US" sz="2000" spc="-15" dirty="0">
                <a:solidFill>
                  <a:schemeClr val="accent1"/>
                </a:solidFill>
                <a:latin typeface="微软雅黑" panose="020B0503020204020204" pitchFamily="34" charset="-122"/>
                <a:ea typeface="微软雅黑" panose="020B0503020204020204" pitchFamily="34" charset="-122"/>
                <a:cs typeface="Noto Sans CJK JP Regular"/>
              </a:rPr>
              <a:t>的</a:t>
            </a:r>
            <a:r>
              <a:rPr lang="zh-CN" altLang="en-US" sz="2000" dirty="0">
                <a:solidFill>
                  <a:schemeClr val="accent1"/>
                </a:solidFill>
                <a:latin typeface="微软雅黑" panose="020B0503020204020204" pitchFamily="34" charset="-122"/>
                <a:ea typeface="微软雅黑" panose="020B0503020204020204" pitchFamily="34" charset="-122"/>
                <a:cs typeface="Noto Sans CJK JP Regular"/>
              </a:rPr>
              <a:t>，可</a:t>
            </a:r>
            <a:r>
              <a:rPr lang="zh-CN" altLang="en-US" sz="2000" spc="-15" dirty="0">
                <a:solidFill>
                  <a:schemeClr val="accent1"/>
                </a:solidFill>
                <a:latin typeface="微软雅黑" panose="020B0503020204020204" pitchFamily="34" charset="-122"/>
                <a:ea typeface="微软雅黑" panose="020B0503020204020204" pitchFamily="34" charset="-122"/>
                <a:cs typeface="Noto Sans CJK JP Regular"/>
              </a:rPr>
              <a:t>不</a:t>
            </a:r>
            <a:r>
              <a:rPr lang="zh-CN" altLang="en-US" sz="2000" dirty="0">
                <a:solidFill>
                  <a:schemeClr val="accent1"/>
                </a:solidFill>
                <a:latin typeface="微软雅黑" panose="020B0503020204020204" pitchFamily="34" charset="-122"/>
                <a:ea typeface="微软雅黑" panose="020B0503020204020204" pitchFamily="34" charset="-122"/>
                <a:cs typeface="Noto Sans CJK JP Regular"/>
              </a:rPr>
              <a:t>报。</a:t>
            </a:r>
          </a:p>
          <a:p>
            <a:pPr marL="433070">
              <a:spcBef>
                <a:spcPts val="0"/>
              </a:spcBef>
              <a:buFont typeface="Wingdings" panose="05000000000000000000" pitchFamily="2" charset="2"/>
              <a:buChar char="u"/>
              <a:tabLst>
                <a:tab pos="433070" algn="l"/>
              </a:tabLst>
            </a:pPr>
            <a:r>
              <a:rPr lang="zh-CN" altLang="en-US" sz="2000" spc="-5" dirty="0">
                <a:solidFill>
                  <a:schemeClr val="accent1"/>
                </a:solidFill>
                <a:latin typeface="微软雅黑" panose="020B0503020204020204" pitchFamily="34" charset="-122"/>
                <a:ea typeface="微软雅黑" panose="020B0503020204020204" pitchFamily="34" charset="-122"/>
                <a:cs typeface="Noto Sans CJK JP Regular"/>
              </a:rPr>
              <a:t>季度执行报告</a:t>
            </a:r>
            <a:endParaRPr lang="en-US" altLang="zh-CN" sz="2000" spc="-5" dirty="0">
              <a:solidFill>
                <a:schemeClr val="accent1"/>
              </a:solidFill>
              <a:latin typeface="微软雅黑" panose="020B0503020204020204" pitchFamily="34" charset="-122"/>
              <a:ea typeface="微软雅黑" panose="020B0503020204020204" pitchFamily="34" charset="-122"/>
              <a:cs typeface="Noto Sans CJK JP Regular"/>
            </a:endParaRPr>
          </a:p>
          <a:p>
            <a:pPr marL="90170" indent="0">
              <a:spcBef>
                <a:spcPts val="0"/>
              </a:spcBef>
              <a:buNone/>
              <a:tabLst>
                <a:tab pos="433070" algn="l"/>
              </a:tabLst>
            </a:pPr>
            <a:r>
              <a:rPr lang="zh-CN" altLang="en-US" sz="2000" dirty="0">
                <a:solidFill>
                  <a:schemeClr val="accent1"/>
                </a:solidFill>
                <a:latin typeface="微软雅黑" panose="020B0503020204020204" pitchFamily="34" charset="-122"/>
                <a:ea typeface="微软雅黑" panose="020B0503020204020204" pitchFamily="34" charset="-122"/>
                <a:cs typeface="Noto Sans CJK JP Regular"/>
              </a:rPr>
              <a:t>超过一</a:t>
            </a:r>
            <a:r>
              <a:rPr lang="zh-CN" altLang="en-US" sz="2000" spc="-15" dirty="0">
                <a:solidFill>
                  <a:schemeClr val="accent1"/>
                </a:solidFill>
                <a:latin typeface="微软雅黑" panose="020B0503020204020204" pitchFamily="34" charset="-122"/>
                <a:ea typeface="微软雅黑" panose="020B0503020204020204" pitchFamily="34" charset="-122"/>
                <a:cs typeface="Noto Sans CJK JP Regular"/>
              </a:rPr>
              <a:t>个</a:t>
            </a:r>
            <a:r>
              <a:rPr lang="zh-CN" altLang="en-US" sz="2000" dirty="0">
                <a:solidFill>
                  <a:schemeClr val="accent1"/>
                </a:solidFill>
                <a:latin typeface="微软雅黑" panose="020B0503020204020204" pitchFamily="34" charset="-122"/>
                <a:ea typeface="微软雅黑" panose="020B0503020204020204" pitchFamily="34" charset="-122"/>
                <a:cs typeface="Noto Sans CJK JP Regular"/>
              </a:rPr>
              <a:t>月</a:t>
            </a:r>
            <a:r>
              <a:rPr lang="zh-CN" altLang="en-US" sz="2000" spc="-15" dirty="0">
                <a:solidFill>
                  <a:schemeClr val="accent1"/>
                </a:solidFill>
                <a:latin typeface="微软雅黑" panose="020B0503020204020204" pitchFamily="34" charset="-122"/>
                <a:ea typeface="微软雅黑" panose="020B0503020204020204" pitchFamily="34" charset="-122"/>
                <a:cs typeface="Noto Sans CJK JP Regular"/>
              </a:rPr>
              <a:t>的</a:t>
            </a:r>
            <a:r>
              <a:rPr lang="zh-CN" altLang="en-US" sz="2000" dirty="0">
                <a:solidFill>
                  <a:schemeClr val="accent1"/>
                </a:solidFill>
                <a:latin typeface="微软雅黑" panose="020B0503020204020204" pitchFamily="34" charset="-122"/>
                <a:ea typeface="微软雅黑" panose="020B0503020204020204" pitchFamily="34" charset="-122"/>
                <a:cs typeface="Noto Sans CJK JP Regular"/>
              </a:rPr>
              <a:t>，当季</a:t>
            </a:r>
            <a:r>
              <a:rPr lang="zh-CN" altLang="en-US" sz="2000" spc="-15" dirty="0">
                <a:solidFill>
                  <a:schemeClr val="accent1"/>
                </a:solidFill>
                <a:latin typeface="微软雅黑" panose="020B0503020204020204" pitchFamily="34" charset="-122"/>
                <a:ea typeface="微软雅黑" panose="020B0503020204020204" pitchFamily="34" charset="-122"/>
                <a:cs typeface="Noto Sans CJK JP Regular"/>
              </a:rPr>
              <a:t>全</a:t>
            </a:r>
            <a:r>
              <a:rPr lang="zh-CN" altLang="en-US" sz="2000" dirty="0">
                <a:solidFill>
                  <a:schemeClr val="accent1"/>
                </a:solidFill>
                <a:latin typeface="微软雅黑" panose="020B0503020204020204" pitchFamily="34" charset="-122"/>
                <a:ea typeface="微软雅黑" panose="020B0503020204020204" pitchFamily="34" charset="-122"/>
                <a:cs typeface="Noto Sans CJK JP Regular"/>
              </a:rPr>
              <a:t>季</a:t>
            </a:r>
            <a:r>
              <a:rPr lang="zh-CN" altLang="en-US" sz="2000" spc="-15" dirty="0">
                <a:solidFill>
                  <a:schemeClr val="accent1"/>
                </a:solidFill>
                <a:latin typeface="微软雅黑" panose="020B0503020204020204" pitchFamily="34" charset="-122"/>
                <a:ea typeface="微软雅黑" panose="020B0503020204020204" pitchFamily="34" charset="-122"/>
                <a:cs typeface="Noto Sans CJK JP Regular"/>
              </a:rPr>
              <a:t>（</a:t>
            </a:r>
            <a:r>
              <a:rPr lang="zh-CN" altLang="en-US" sz="2000" dirty="0">
                <a:solidFill>
                  <a:schemeClr val="accent1"/>
                </a:solidFill>
                <a:latin typeface="微软雅黑" panose="020B0503020204020204" pitchFamily="34" charset="-122"/>
                <a:ea typeface="微软雅黑" panose="020B0503020204020204" pitchFamily="34" charset="-122"/>
                <a:cs typeface="Noto Sans CJK JP Regular"/>
              </a:rPr>
              <a:t>自然季</a:t>
            </a:r>
            <a:r>
              <a:rPr lang="zh-CN" altLang="en-US" sz="2000" spc="-15" dirty="0">
                <a:solidFill>
                  <a:schemeClr val="accent1"/>
                </a:solidFill>
                <a:latin typeface="微软雅黑" panose="020B0503020204020204" pitchFamily="34" charset="-122"/>
                <a:ea typeface="微软雅黑" panose="020B0503020204020204" pitchFamily="34" charset="-122"/>
                <a:cs typeface="Noto Sans CJK JP Regular"/>
              </a:rPr>
              <a:t>度</a:t>
            </a:r>
            <a:r>
              <a:rPr lang="zh-CN" altLang="en-US" sz="2000" spc="-5" dirty="0">
                <a:solidFill>
                  <a:schemeClr val="accent1"/>
                </a:solidFill>
                <a:latin typeface="微软雅黑" panose="020B0503020204020204" pitchFamily="34" charset="-122"/>
                <a:ea typeface="微软雅黑" panose="020B0503020204020204" pitchFamily="34" charset="-122"/>
                <a:cs typeface="Noto Sans CJK JP Regular"/>
              </a:rPr>
              <a:t>）；</a:t>
            </a:r>
            <a:r>
              <a:rPr lang="zh-CN" altLang="en-US" sz="2000" dirty="0">
                <a:solidFill>
                  <a:schemeClr val="accent1"/>
                </a:solidFill>
                <a:latin typeface="微软雅黑" panose="020B0503020204020204" pitchFamily="34" charset="-122"/>
                <a:ea typeface="微软雅黑" panose="020B0503020204020204" pitchFamily="34" charset="-122"/>
                <a:cs typeface="Noto Sans CJK JP Regular"/>
              </a:rPr>
              <a:t>不足一</a:t>
            </a:r>
            <a:r>
              <a:rPr lang="zh-CN" altLang="en-US" sz="2000" spc="-15" dirty="0">
                <a:solidFill>
                  <a:schemeClr val="accent1"/>
                </a:solidFill>
                <a:latin typeface="微软雅黑" panose="020B0503020204020204" pitchFamily="34" charset="-122"/>
                <a:ea typeface="微软雅黑" panose="020B0503020204020204" pitchFamily="34" charset="-122"/>
                <a:cs typeface="Noto Sans CJK JP Regular"/>
              </a:rPr>
              <a:t>个</a:t>
            </a:r>
            <a:r>
              <a:rPr lang="zh-CN" altLang="en-US" sz="2000" dirty="0">
                <a:solidFill>
                  <a:schemeClr val="accent1"/>
                </a:solidFill>
                <a:latin typeface="微软雅黑" panose="020B0503020204020204" pitchFamily="34" charset="-122"/>
                <a:ea typeface="微软雅黑" panose="020B0503020204020204" pitchFamily="34" charset="-122"/>
                <a:cs typeface="Noto Sans CJK JP Regular"/>
              </a:rPr>
              <a:t>月</a:t>
            </a:r>
            <a:r>
              <a:rPr lang="zh-CN" altLang="en-US" sz="2000" spc="-15" dirty="0">
                <a:solidFill>
                  <a:schemeClr val="accent1"/>
                </a:solidFill>
                <a:latin typeface="微软雅黑" panose="020B0503020204020204" pitchFamily="34" charset="-122"/>
                <a:ea typeface="微软雅黑" panose="020B0503020204020204" pitchFamily="34" charset="-122"/>
                <a:cs typeface="Noto Sans CJK JP Regular"/>
              </a:rPr>
              <a:t>，</a:t>
            </a:r>
            <a:r>
              <a:rPr lang="zh-CN" altLang="en-US" sz="2000" dirty="0">
                <a:solidFill>
                  <a:schemeClr val="accent1"/>
                </a:solidFill>
                <a:latin typeface="微软雅黑" panose="020B0503020204020204" pitchFamily="34" charset="-122"/>
                <a:ea typeface="微软雅黑" panose="020B0503020204020204" pitchFamily="34" charset="-122"/>
                <a:cs typeface="Noto Sans CJK JP Regular"/>
              </a:rPr>
              <a:t>纳入下</a:t>
            </a:r>
            <a:r>
              <a:rPr lang="zh-CN" altLang="en-US" sz="2000" spc="-15" dirty="0">
                <a:solidFill>
                  <a:schemeClr val="accent1"/>
                </a:solidFill>
                <a:latin typeface="微软雅黑" panose="020B0503020204020204" pitchFamily="34" charset="-122"/>
                <a:ea typeface="微软雅黑" panose="020B0503020204020204" pitchFamily="34" charset="-122"/>
                <a:cs typeface="Noto Sans CJK JP Regular"/>
              </a:rPr>
              <a:t>季</a:t>
            </a:r>
            <a:r>
              <a:rPr lang="zh-CN" altLang="en-US" sz="2000" dirty="0">
                <a:solidFill>
                  <a:schemeClr val="accent1"/>
                </a:solidFill>
                <a:latin typeface="微软雅黑" panose="020B0503020204020204" pitchFamily="34" charset="-122"/>
                <a:ea typeface="微软雅黑" panose="020B0503020204020204" pitchFamily="34" charset="-122"/>
                <a:cs typeface="Noto Sans CJK JP Regular"/>
              </a:rPr>
              <a:t>报。 </a:t>
            </a:r>
            <a:endParaRPr lang="en-US" altLang="zh-CN" sz="2000" dirty="0">
              <a:solidFill>
                <a:schemeClr val="accent1"/>
              </a:solidFill>
              <a:latin typeface="微软雅黑" panose="020B0503020204020204" pitchFamily="34" charset="-122"/>
              <a:ea typeface="微软雅黑" panose="020B0503020204020204" pitchFamily="34" charset="-122"/>
              <a:cs typeface="Noto Sans CJK JP Regular"/>
            </a:endParaRPr>
          </a:p>
          <a:p>
            <a:pPr marL="433070">
              <a:spcBef>
                <a:spcPts val="0"/>
              </a:spcBef>
              <a:buFont typeface="Wingdings" panose="05000000000000000000" pitchFamily="2" charset="2"/>
              <a:buChar char="u"/>
              <a:tabLst>
                <a:tab pos="433070" algn="l"/>
              </a:tabLst>
            </a:pPr>
            <a:r>
              <a:rPr lang="zh-CN" altLang="en-US" sz="2000" spc="-5" dirty="0">
                <a:solidFill>
                  <a:schemeClr val="accent1"/>
                </a:solidFill>
                <a:latin typeface="微软雅黑" panose="020B0503020204020204" pitchFamily="34" charset="-122"/>
                <a:ea typeface="微软雅黑" panose="020B0503020204020204" pitchFamily="34" charset="-122"/>
                <a:cs typeface="Noto Sans CJK JP Regular"/>
              </a:rPr>
              <a:t>月度执行报告</a:t>
            </a:r>
            <a:endParaRPr lang="en-US" altLang="zh-CN" sz="2000" spc="-5" dirty="0">
              <a:solidFill>
                <a:schemeClr val="accent1"/>
              </a:solidFill>
              <a:latin typeface="微软雅黑" panose="020B0503020204020204" pitchFamily="34" charset="-122"/>
              <a:ea typeface="微软雅黑" panose="020B0503020204020204" pitchFamily="34" charset="-122"/>
              <a:cs typeface="Noto Sans CJK JP Regular"/>
            </a:endParaRPr>
          </a:p>
          <a:p>
            <a:pPr marL="90170" indent="0">
              <a:spcBef>
                <a:spcPts val="0"/>
              </a:spcBef>
              <a:buNone/>
              <a:tabLst>
                <a:tab pos="433070" algn="l"/>
              </a:tabLst>
            </a:pPr>
            <a:r>
              <a:rPr lang="zh-CN" altLang="en-US" sz="2000" dirty="0">
                <a:solidFill>
                  <a:schemeClr val="accent1"/>
                </a:solidFill>
                <a:latin typeface="微软雅黑" panose="020B0503020204020204" pitchFamily="34" charset="-122"/>
                <a:ea typeface="微软雅黑" panose="020B0503020204020204" pitchFamily="34" charset="-122"/>
                <a:cs typeface="Noto Sans CJK JP Regular"/>
              </a:rPr>
              <a:t>超过十日的，当月全月</a:t>
            </a:r>
            <a:r>
              <a:rPr lang="zh-CN" altLang="en-US" sz="2000" spc="-15" dirty="0">
                <a:solidFill>
                  <a:schemeClr val="accent1"/>
                </a:solidFill>
                <a:latin typeface="微软雅黑" panose="020B0503020204020204" pitchFamily="34" charset="-122"/>
                <a:ea typeface="微软雅黑" panose="020B0503020204020204" pitchFamily="34" charset="-122"/>
                <a:cs typeface="Noto Sans CJK JP Regular"/>
              </a:rPr>
              <a:t>（</a:t>
            </a:r>
            <a:r>
              <a:rPr lang="zh-CN" altLang="en-US" sz="2000" dirty="0">
                <a:solidFill>
                  <a:schemeClr val="accent1"/>
                </a:solidFill>
                <a:latin typeface="微软雅黑" panose="020B0503020204020204" pitchFamily="34" charset="-122"/>
                <a:ea typeface="微软雅黑" panose="020B0503020204020204" pitchFamily="34" charset="-122"/>
                <a:cs typeface="Noto Sans CJK JP Regular"/>
              </a:rPr>
              <a:t>自然</a:t>
            </a:r>
            <a:r>
              <a:rPr lang="zh-CN" altLang="en-US" sz="2000" spc="-15" dirty="0">
                <a:solidFill>
                  <a:schemeClr val="accent1"/>
                </a:solidFill>
                <a:latin typeface="微软雅黑" panose="020B0503020204020204" pitchFamily="34" charset="-122"/>
                <a:ea typeface="微软雅黑" panose="020B0503020204020204" pitchFamily="34" charset="-122"/>
                <a:cs typeface="Noto Sans CJK JP Regular"/>
              </a:rPr>
              <a:t>月</a:t>
            </a:r>
            <a:r>
              <a:rPr lang="zh-CN" altLang="en-US" sz="2000" dirty="0">
                <a:solidFill>
                  <a:schemeClr val="accent1"/>
                </a:solidFill>
                <a:latin typeface="微软雅黑" panose="020B0503020204020204" pitchFamily="34" charset="-122"/>
                <a:ea typeface="微软雅黑" panose="020B0503020204020204" pitchFamily="34" charset="-122"/>
                <a:cs typeface="Noto Sans CJK JP Regular"/>
              </a:rPr>
              <a:t>）；</a:t>
            </a:r>
            <a:r>
              <a:rPr lang="zh-CN" altLang="en-US" sz="2000" spc="-15" dirty="0">
                <a:solidFill>
                  <a:schemeClr val="accent1"/>
                </a:solidFill>
                <a:latin typeface="微软雅黑" panose="020B0503020204020204" pitchFamily="34" charset="-122"/>
                <a:ea typeface="微软雅黑" panose="020B0503020204020204" pitchFamily="34" charset="-122"/>
                <a:cs typeface="Noto Sans CJK JP Regular"/>
              </a:rPr>
              <a:t>不</a:t>
            </a:r>
            <a:r>
              <a:rPr lang="zh-CN" altLang="en-US" sz="2000" dirty="0">
                <a:solidFill>
                  <a:schemeClr val="accent1"/>
                </a:solidFill>
                <a:latin typeface="微软雅黑" panose="020B0503020204020204" pitchFamily="34" charset="-122"/>
                <a:ea typeface="微软雅黑" panose="020B0503020204020204" pitchFamily="34" charset="-122"/>
                <a:cs typeface="Noto Sans CJK JP Regular"/>
              </a:rPr>
              <a:t>足十</a:t>
            </a:r>
            <a:r>
              <a:rPr lang="zh-CN" altLang="en-US" sz="2000" spc="-15" dirty="0">
                <a:solidFill>
                  <a:schemeClr val="accent1"/>
                </a:solidFill>
                <a:latin typeface="微软雅黑" panose="020B0503020204020204" pitchFamily="34" charset="-122"/>
                <a:ea typeface="微软雅黑" panose="020B0503020204020204" pitchFamily="34" charset="-122"/>
                <a:cs typeface="Noto Sans CJK JP Regular"/>
              </a:rPr>
              <a:t>日</a:t>
            </a:r>
            <a:r>
              <a:rPr lang="zh-CN" altLang="en-US" sz="2000" dirty="0">
                <a:solidFill>
                  <a:schemeClr val="accent1"/>
                </a:solidFill>
                <a:latin typeface="微软雅黑" panose="020B0503020204020204" pitchFamily="34" charset="-122"/>
                <a:ea typeface="微软雅黑" panose="020B0503020204020204" pitchFamily="34" charset="-122"/>
                <a:cs typeface="Noto Sans CJK JP Regular"/>
              </a:rPr>
              <a:t>的，</a:t>
            </a:r>
            <a:r>
              <a:rPr lang="zh-CN" altLang="en-US" sz="2000" spc="-15" dirty="0">
                <a:solidFill>
                  <a:schemeClr val="accent1"/>
                </a:solidFill>
                <a:latin typeface="微软雅黑" panose="020B0503020204020204" pitchFamily="34" charset="-122"/>
                <a:ea typeface="微软雅黑" panose="020B0503020204020204" pitchFamily="34" charset="-122"/>
                <a:cs typeface="Noto Sans CJK JP Regular"/>
              </a:rPr>
              <a:t>纳</a:t>
            </a:r>
            <a:r>
              <a:rPr lang="zh-CN" altLang="en-US" sz="2000" dirty="0">
                <a:solidFill>
                  <a:schemeClr val="accent1"/>
                </a:solidFill>
                <a:latin typeface="微软雅黑" panose="020B0503020204020204" pitchFamily="34" charset="-122"/>
                <a:ea typeface="微软雅黑" panose="020B0503020204020204" pitchFamily="34" charset="-122"/>
                <a:cs typeface="Noto Sans CJK JP Regular"/>
              </a:rPr>
              <a:t>入下</a:t>
            </a:r>
            <a:r>
              <a:rPr lang="zh-CN" altLang="en-US" sz="2000" spc="-15" dirty="0">
                <a:solidFill>
                  <a:schemeClr val="accent1"/>
                </a:solidFill>
                <a:latin typeface="微软雅黑" panose="020B0503020204020204" pitchFamily="34" charset="-122"/>
                <a:ea typeface="微软雅黑" panose="020B0503020204020204" pitchFamily="34" charset="-122"/>
                <a:cs typeface="Noto Sans CJK JP Regular"/>
              </a:rPr>
              <a:t>月</a:t>
            </a:r>
            <a:r>
              <a:rPr lang="zh-CN" altLang="en-US" sz="2000" dirty="0">
                <a:solidFill>
                  <a:schemeClr val="accent1"/>
                </a:solidFill>
                <a:latin typeface="微软雅黑" panose="020B0503020204020204" pitchFamily="34" charset="-122"/>
                <a:ea typeface="微软雅黑" panose="020B0503020204020204" pitchFamily="34" charset="-122"/>
                <a:cs typeface="Noto Sans CJK JP Regular"/>
              </a:rPr>
              <a:t>报。</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45779"/>
                                        </p:tgtEl>
                                        <p:attrNameLst>
                                          <p:attrName>style.visibility</p:attrName>
                                        </p:attrNameLst>
                                      </p:cBhvr>
                                      <p:to>
                                        <p:strVal val="visible"/>
                                      </p:to>
                                    </p:set>
                                    <p:animEffect transition="in" filter="wipe(up)">
                                      <p:cBhvr>
                                        <p:cTn id="7" dur="500"/>
                                        <p:tgtEl>
                                          <p:spTgt spid="314577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49201"/>
                                        </p:tgtEl>
                                        <p:attrNameLst>
                                          <p:attrName>style.visibility</p:attrName>
                                        </p:attrNameLst>
                                      </p:cBhvr>
                                      <p:to>
                                        <p:strVal val="visible"/>
                                      </p:to>
                                    </p:set>
                                    <p:anim calcmode="lin" valueType="num">
                                      <p:cBhvr>
                                        <p:cTn id="11" dur="500" fill="hold"/>
                                        <p:tgtEl>
                                          <p:spTgt spid="1049201"/>
                                        </p:tgtEl>
                                        <p:attrNameLst>
                                          <p:attrName>ppt_w</p:attrName>
                                        </p:attrNameLst>
                                      </p:cBhvr>
                                      <p:tavLst>
                                        <p:tav tm="0">
                                          <p:val>
                                            <p:fltVal val="0"/>
                                          </p:val>
                                        </p:tav>
                                        <p:tav tm="100000">
                                          <p:val>
                                            <p:strVal val="#ppt_w"/>
                                          </p:val>
                                        </p:tav>
                                      </p:tavLst>
                                    </p:anim>
                                    <p:anim calcmode="lin" valueType="num">
                                      <p:cBhvr>
                                        <p:cTn id="12" dur="500" fill="hold"/>
                                        <p:tgtEl>
                                          <p:spTgt spid="1049201"/>
                                        </p:tgtEl>
                                        <p:attrNameLst>
                                          <p:attrName>ppt_h</p:attrName>
                                        </p:attrNameLst>
                                      </p:cBhvr>
                                      <p:tavLst>
                                        <p:tav tm="0">
                                          <p:val>
                                            <p:fltVal val="0"/>
                                          </p:val>
                                        </p:tav>
                                        <p:tav tm="100000">
                                          <p:val>
                                            <p:strVal val="#ppt_h"/>
                                          </p:val>
                                        </p:tav>
                                      </p:tavLst>
                                    </p:anim>
                                    <p:animEffect transition="in" filter="fade">
                                      <p:cBhvr>
                                        <p:cTn id="13" dur="500"/>
                                        <p:tgtEl>
                                          <p:spTgt spid="1049201"/>
                                        </p:tgtEl>
                                      </p:cBhvr>
                                    </p:animEffect>
                                  </p:childTnLst>
                                </p:cTn>
                              </p:par>
                              <p:par>
                                <p:cTn id="14" presetID="53" presetClass="entr" presetSubtype="16" fill="hold" nodeType="withEffect">
                                  <p:stCondLst>
                                    <p:cond delay="0"/>
                                  </p:stCondLst>
                                  <p:childTnLst>
                                    <p:set>
                                      <p:cBhvr>
                                        <p:cTn id="15" dur="1" fill="hold">
                                          <p:stCondLst>
                                            <p:cond delay="0"/>
                                          </p:stCondLst>
                                        </p:cTn>
                                        <p:tgtEl>
                                          <p:spTgt spid="1049202"/>
                                        </p:tgtEl>
                                        <p:attrNameLst>
                                          <p:attrName>style.visibility</p:attrName>
                                        </p:attrNameLst>
                                      </p:cBhvr>
                                      <p:to>
                                        <p:strVal val="visible"/>
                                      </p:to>
                                    </p:set>
                                    <p:anim calcmode="lin" valueType="num">
                                      <p:cBhvr>
                                        <p:cTn id="16" dur="750" fill="hold"/>
                                        <p:tgtEl>
                                          <p:spTgt spid="1049202"/>
                                        </p:tgtEl>
                                        <p:attrNameLst>
                                          <p:attrName>ppt_w</p:attrName>
                                        </p:attrNameLst>
                                      </p:cBhvr>
                                      <p:tavLst>
                                        <p:tav tm="0">
                                          <p:val>
                                            <p:fltVal val="0"/>
                                          </p:val>
                                        </p:tav>
                                        <p:tav tm="100000">
                                          <p:val>
                                            <p:strVal val="#ppt_w"/>
                                          </p:val>
                                        </p:tav>
                                      </p:tavLst>
                                    </p:anim>
                                    <p:anim calcmode="lin" valueType="num">
                                      <p:cBhvr>
                                        <p:cTn id="17" dur="750" fill="hold"/>
                                        <p:tgtEl>
                                          <p:spTgt spid="1049202"/>
                                        </p:tgtEl>
                                        <p:attrNameLst>
                                          <p:attrName>ppt_h</p:attrName>
                                        </p:attrNameLst>
                                      </p:cBhvr>
                                      <p:tavLst>
                                        <p:tav tm="0">
                                          <p:val>
                                            <p:fltVal val="0"/>
                                          </p:val>
                                        </p:tav>
                                        <p:tav tm="100000">
                                          <p:val>
                                            <p:strVal val="#ppt_h"/>
                                          </p:val>
                                        </p:tav>
                                      </p:tavLst>
                                    </p:anim>
                                    <p:animEffect transition="in" filter="fade">
                                      <p:cBhvr>
                                        <p:cTn id="18" dur="750"/>
                                        <p:tgtEl>
                                          <p:spTgt spid="1049202"/>
                                        </p:tgtEl>
                                      </p:cBhvr>
                                    </p:animEffect>
                                  </p:childTnLst>
                                </p:cTn>
                              </p:par>
                              <p:par>
                                <p:cTn id="19" presetID="53" presetClass="entr" presetSubtype="16" fill="hold" grpId="0" nodeType="withEffect">
                                  <p:stCondLst>
                                    <p:cond delay="600"/>
                                  </p:stCondLst>
                                  <p:childTnLst>
                                    <p:set>
                                      <p:cBhvr>
                                        <p:cTn id="20" dur="1" fill="hold">
                                          <p:stCondLst>
                                            <p:cond delay="0"/>
                                          </p:stCondLst>
                                        </p:cTn>
                                        <p:tgtEl>
                                          <p:spTgt spid="1049203"/>
                                        </p:tgtEl>
                                        <p:attrNameLst>
                                          <p:attrName>style.visibility</p:attrName>
                                        </p:attrNameLst>
                                      </p:cBhvr>
                                      <p:to>
                                        <p:strVal val="visible"/>
                                      </p:to>
                                    </p:set>
                                    <p:anim calcmode="lin" valueType="num">
                                      <p:cBhvr>
                                        <p:cTn id="21" dur="750" fill="hold"/>
                                        <p:tgtEl>
                                          <p:spTgt spid="1049203"/>
                                        </p:tgtEl>
                                        <p:attrNameLst>
                                          <p:attrName>ppt_w</p:attrName>
                                        </p:attrNameLst>
                                      </p:cBhvr>
                                      <p:tavLst>
                                        <p:tav tm="0">
                                          <p:val>
                                            <p:fltVal val="0"/>
                                          </p:val>
                                        </p:tav>
                                        <p:tav tm="100000">
                                          <p:val>
                                            <p:strVal val="#ppt_w"/>
                                          </p:val>
                                        </p:tav>
                                      </p:tavLst>
                                    </p:anim>
                                    <p:anim calcmode="lin" valueType="num">
                                      <p:cBhvr>
                                        <p:cTn id="22" dur="750" fill="hold"/>
                                        <p:tgtEl>
                                          <p:spTgt spid="1049203"/>
                                        </p:tgtEl>
                                        <p:attrNameLst>
                                          <p:attrName>ppt_h</p:attrName>
                                        </p:attrNameLst>
                                      </p:cBhvr>
                                      <p:tavLst>
                                        <p:tav tm="0">
                                          <p:val>
                                            <p:fltVal val="0"/>
                                          </p:val>
                                        </p:tav>
                                        <p:tav tm="100000">
                                          <p:val>
                                            <p:strVal val="#ppt_h"/>
                                          </p:val>
                                        </p:tav>
                                      </p:tavLst>
                                    </p:anim>
                                    <p:animEffect transition="in" filter="fade">
                                      <p:cBhvr>
                                        <p:cTn id="23" dur="750"/>
                                        <p:tgtEl>
                                          <p:spTgt spid="1049203"/>
                                        </p:tgtEl>
                                      </p:cBhvr>
                                    </p:animEffect>
                                  </p:childTnLst>
                                </p:cTn>
                              </p:par>
                            </p:childTnLst>
                          </p:cTn>
                        </p:par>
                        <p:par>
                          <p:cTn id="24" fill="hold">
                            <p:stCondLst>
                              <p:cond delay="1000"/>
                            </p:stCondLst>
                            <p:childTnLst>
                              <p:par>
                                <p:cTn id="25" presetID="18" presetClass="entr" presetSubtype="6" fill="hold" grpId="0" nodeType="afterEffect">
                                  <p:stCondLst>
                                    <p:cond delay="0"/>
                                  </p:stCondLst>
                                  <p:childTnLst>
                                    <p:set>
                                      <p:cBhvr>
                                        <p:cTn id="26" dur="1" fill="hold">
                                          <p:stCondLst>
                                            <p:cond delay="0"/>
                                          </p:stCondLst>
                                        </p:cTn>
                                        <p:tgtEl>
                                          <p:spTgt spid="1049204">
                                            <p:txEl>
                                              <p:pRg st="0" end="0"/>
                                            </p:txEl>
                                          </p:spTgt>
                                        </p:tgtEl>
                                        <p:attrNameLst>
                                          <p:attrName>style.visibility</p:attrName>
                                        </p:attrNameLst>
                                      </p:cBhvr>
                                      <p:to>
                                        <p:strVal val="visible"/>
                                      </p:to>
                                    </p:set>
                                    <p:animEffect transition="in" filter="strips(downRight)">
                                      <p:cBhvr>
                                        <p:cTn id="27" dur="500"/>
                                        <p:tgtEl>
                                          <p:spTgt spid="104920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049204">
                                            <p:txEl>
                                              <p:pRg st="1" end="1"/>
                                            </p:txEl>
                                          </p:spTgt>
                                        </p:tgtEl>
                                        <p:attrNameLst>
                                          <p:attrName>style.visibility</p:attrName>
                                        </p:attrNameLst>
                                      </p:cBhvr>
                                      <p:to>
                                        <p:strVal val="visible"/>
                                      </p:to>
                                    </p:set>
                                    <p:animEffect transition="in" filter="strips(downRight)">
                                      <p:cBhvr>
                                        <p:cTn id="32" dur="500"/>
                                        <p:tgtEl>
                                          <p:spTgt spid="104920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1049204">
                                            <p:txEl>
                                              <p:pRg st="2" end="2"/>
                                            </p:txEl>
                                          </p:spTgt>
                                        </p:tgtEl>
                                        <p:attrNameLst>
                                          <p:attrName>style.visibility</p:attrName>
                                        </p:attrNameLst>
                                      </p:cBhvr>
                                      <p:to>
                                        <p:strVal val="visible"/>
                                      </p:to>
                                    </p:set>
                                    <p:animEffect transition="in" filter="strips(downRight)">
                                      <p:cBhvr>
                                        <p:cTn id="37" dur="500"/>
                                        <p:tgtEl>
                                          <p:spTgt spid="104920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1049204">
                                            <p:txEl>
                                              <p:pRg st="3" end="3"/>
                                            </p:txEl>
                                          </p:spTgt>
                                        </p:tgtEl>
                                        <p:attrNameLst>
                                          <p:attrName>style.visibility</p:attrName>
                                        </p:attrNameLst>
                                      </p:cBhvr>
                                      <p:to>
                                        <p:strVal val="visible"/>
                                      </p:to>
                                    </p:set>
                                    <p:animEffect transition="in" filter="strips(downRight)">
                                      <p:cBhvr>
                                        <p:cTn id="42" dur="500"/>
                                        <p:tgtEl>
                                          <p:spTgt spid="1049204">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1049204">
                                            <p:txEl>
                                              <p:pRg st="4" end="4"/>
                                            </p:txEl>
                                          </p:spTgt>
                                        </p:tgtEl>
                                        <p:attrNameLst>
                                          <p:attrName>style.visibility</p:attrName>
                                        </p:attrNameLst>
                                      </p:cBhvr>
                                      <p:to>
                                        <p:strVal val="visible"/>
                                      </p:to>
                                    </p:set>
                                    <p:animEffect transition="in" filter="strips(downRight)">
                                      <p:cBhvr>
                                        <p:cTn id="47" dur="500"/>
                                        <p:tgtEl>
                                          <p:spTgt spid="1049204">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1049204">
                                            <p:txEl>
                                              <p:pRg st="5" end="5"/>
                                            </p:txEl>
                                          </p:spTgt>
                                        </p:tgtEl>
                                        <p:attrNameLst>
                                          <p:attrName>style.visibility</p:attrName>
                                        </p:attrNameLst>
                                      </p:cBhvr>
                                      <p:to>
                                        <p:strVal val="visible"/>
                                      </p:to>
                                    </p:set>
                                    <p:animEffect transition="in" filter="strips(downRight)">
                                      <p:cBhvr>
                                        <p:cTn id="52" dur="500"/>
                                        <p:tgtEl>
                                          <p:spTgt spid="104920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201" grpId="0" animBg="1"/>
      <p:bldP spid="1049203" grpId="0" animBg="1"/>
      <p:bldP spid="104920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08" name="Text Box 3"/>
          <p:cNvSpPr>
            <a:spLocks noChangeArrowheads="1"/>
          </p:cNvSpPr>
          <p:nvPr/>
        </p:nvSpPr>
        <p:spPr bwMode="auto">
          <a:xfrm>
            <a:off x="1564716" y="3114498"/>
            <a:ext cx="5504850" cy="769441"/>
          </a:xfrm>
          <a:prstGeom prst="rect">
            <a:avLst/>
          </a:prstGeom>
          <a:noFill/>
          <a:ln>
            <a:noFill/>
          </a:ln>
        </p:spPr>
        <p:txBody>
          <a:bodyPr wrap="square" lIns="91415" tIns="45707" rIns="91415" bIns="45707" anchor="ctr">
            <a:spAutoFit/>
          </a:bodyPr>
          <a:lstStyle/>
          <a:p>
            <a:pPr algn="ctr"/>
            <a:r>
              <a:rPr lang="zh-CN" altLang="en-US" sz="4400" b="1"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填报案例</a:t>
            </a:r>
          </a:p>
        </p:txBody>
      </p:sp>
      <p:sp>
        <p:nvSpPr>
          <p:cNvPr id="1049209" name="矩形 10"/>
          <p:cNvSpPr>
            <a:spLocks noChangeArrowheads="1"/>
          </p:cNvSpPr>
          <p:nvPr/>
        </p:nvSpPr>
        <p:spPr bwMode="auto">
          <a:xfrm>
            <a:off x="6884833" y="2506362"/>
            <a:ext cx="184731" cy="400431"/>
          </a:xfrm>
          <a:prstGeom prst="rect">
            <a:avLst/>
          </a:prstGeom>
          <a:noFill/>
          <a:ln>
            <a:noFill/>
          </a:ln>
        </p:spPr>
        <p:txBody>
          <a:bodyPr wrap="none" lIns="91415" tIns="45707" rIns="91415" bIns="45707">
            <a:spAutoFit/>
          </a:bodyPr>
          <a:lstStyle/>
          <a:p>
            <a:pPr algn="r"/>
            <a:endParaRPr lang="zh-CN" altLang="en-US"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endParaRPr>
          </a:p>
        </p:txBody>
      </p:sp>
      <p:sp>
        <p:nvSpPr>
          <p:cNvPr id="1049210" name="直接连接符 11"/>
          <p:cNvSpPr>
            <a:spLocks noChangeShapeType="1"/>
          </p:cNvSpPr>
          <p:nvPr/>
        </p:nvSpPr>
        <p:spPr bwMode="auto">
          <a:xfrm>
            <a:off x="1564716" y="2943333"/>
            <a:ext cx="5504850" cy="1675"/>
          </a:xfrm>
          <a:prstGeom prst="line">
            <a:avLst/>
          </a:prstGeom>
          <a:noFill/>
          <a:ln w="6350" cap="flat" cmpd="sng">
            <a:solidFill>
              <a:schemeClr val="accent1"/>
            </a:solidFill>
            <a:bevel/>
          </a:ln>
        </p:spPr>
        <p:txBody>
          <a:bodyPr lIns="91415" tIns="45707" rIns="91415" bIns="45707"/>
          <a:lstStyle/>
          <a:p>
            <a:endParaRPr lang="zh-CN" altLang="en-US" sz="2000" dirty="0">
              <a:solidFill>
                <a:schemeClr val="accent1"/>
              </a:solidFill>
              <a:latin typeface="Agency FB" panose="020B0503020202020204" pitchFamily="34" charset="0"/>
              <a:ea typeface="微软雅黑" panose="020B0503020204020204" pitchFamily="34" charset="-122"/>
              <a:sym typeface="Arial" panose="020B0604020202020204" pitchFamily="34" charset="0"/>
            </a:endParaRPr>
          </a:p>
        </p:txBody>
      </p:sp>
      <p:sp>
        <p:nvSpPr>
          <p:cNvPr id="1049211" name="Freeform 6"/>
          <p:cNvSpPr/>
          <p:nvPr/>
        </p:nvSpPr>
        <p:spPr bwMode="auto">
          <a:xfrm>
            <a:off x="0" y="4091804"/>
            <a:ext cx="5265494" cy="3140846"/>
          </a:xfrm>
          <a:custGeom>
            <a:avLst/>
            <a:gdLst>
              <a:gd name="T0" fmla="*/ 0 w 2348"/>
              <a:gd name="T1" fmla="*/ 0 h 1407"/>
              <a:gd name="T2" fmla="*/ 2348 w 2348"/>
              <a:gd name="T3" fmla="*/ 1407 h 1407"/>
              <a:gd name="T4" fmla="*/ 0 w 2348"/>
              <a:gd name="T5" fmla="*/ 1407 h 1407"/>
              <a:gd name="T6" fmla="*/ 0 w 2348"/>
              <a:gd name="T7" fmla="*/ 0 h 1407"/>
            </a:gdLst>
            <a:ahLst/>
            <a:cxnLst>
              <a:cxn ang="0">
                <a:pos x="T0" y="T1"/>
              </a:cxn>
              <a:cxn ang="0">
                <a:pos x="T2" y="T3"/>
              </a:cxn>
              <a:cxn ang="0">
                <a:pos x="T4" y="T5"/>
              </a:cxn>
              <a:cxn ang="0">
                <a:pos x="T6" y="T7"/>
              </a:cxn>
            </a:cxnLst>
            <a:rect l="0" t="0" r="r" b="b"/>
            <a:pathLst>
              <a:path w="2348" h="1407">
                <a:moveTo>
                  <a:pt x="0" y="0"/>
                </a:moveTo>
                <a:lnTo>
                  <a:pt x="2348" y="1407"/>
                </a:lnTo>
                <a:lnTo>
                  <a:pt x="0" y="1407"/>
                </a:lnTo>
                <a:lnTo>
                  <a:pt x="0" y="0"/>
                </a:lnTo>
                <a:close/>
              </a:path>
            </a:pathLst>
          </a:custGeom>
          <a:solidFill>
            <a:schemeClr val="accent1"/>
          </a:solidFill>
          <a:ln w="0">
            <a:noFill/>
            <a:prstDash val="solid"/>
            <a:round/>
          </a:ln>
        </p:spPr>
        <p:txBody>
          <a:bodyPr vert="horz" wrap="square" lIns="128546" tIns="64273" rIns="128546" bIns="64273" numCol="1" anchor="t" anchorCtr="0" compatLnSpc="1"/>
          <a:lstStyle/>
          <a:p>
            <a:endParaRPr lang="zh-CN" altLang="en-US" dirty="0">
              <a:latin typeface="Agency FB" panose="020B0503020202020204" pitchFamily="34" charset="0"/>
              <a:ea typeface="微软雅黑" panose="020B0503020204020204" pitchFamily="34" charset="-122"/>
              <a:sym typeface="Arial" panose="020B0604020202020204" pitchFamily="34" charset="0"/>
            </a:endParaRPr>
          </a:p>
        </p:txBody>
      </p:sp>
      <p:sp>
        <p:nvSpPr>
          <p:cNvPr id="1049212" name="Freeform 7"/>
          <p:cNvSpPr/>
          <p:nvPr/>
        </p:nvSpPr>
        <p:spPr bwMode="auto">
          <a:xfrm>
            <a:off x="2984828" y="4640949"/>
            <a:ext cx="9873922" cy="2591700"/>
          </a:xfrm>
          <a:custGeom>
            <a:avLst/>
            <a:gdLst>
              <a:gd name="T0" fmla="*/ 4403 w 4403"/>
              <a:gd name="T1" fmla="*/ 0 h 1161"/>
              <a:gd name="T2" fmla="*/ 4403 w 4403"/>
              <a:gd name="T3" fmla="*/ 1161 h 1161"/>
              <a:gd name="T4" fmla="*/ 0 w 4403"/>
              <a:gd name="T5" fmla="*/ 1161 h 1161"/>
              <a:gd name="T6" fmla="*/ 4403 w 4403"/>
              <a:gd name="T7" fmla="*/ 0 h 1161"/>
            </a:gdLst>
            <a:ahLst/>
            <a:cxnLst>
              <a:cxn ang="0">
                <a:pos x="T0" y="T1"/>
              </a:cxn>
              <a:cxn ang="0">
                <a:pos x="T2" y="T3"/>
              </a:cxn>
              <a:cxn ang="0">
                <a:pos x="T4" y="T5"/>
              </a:cxn>
              <a:cxn ang="0">
                <a:pos x="T6" y="T7"/>
              </a:cxn>
            </a:cxnLst>
            <a:rect l="0" t="0" r="r" b="b"/>
            <a:pathLst>
              <a:path w="4403" h="1161">
                <a:moveTo>
                  <a:pt x="4403" y="0"/>
                </a:moveTo>
                <a:lnTo>
                  <a:pt x="4403" y="1161"/>
                </a:lnTo>
                <a:lnTo>
                  <a:pt x="0" y="1161"/>
                </a:lnTo>
                <a:lnTo>
                  <a:pt x="4403" y="0"/>
                </a:lnTo>
                <a:close/>
              </a:path>
            </a:pathLst>
          </a:custGeom>
          <a:solidFill>
            <a:schemeClr val="accent1">
              <a:lumMod val="50000"/>
            </a:schemeClr>
          </a:solidFill>
          <a:ln w="0">
            <a:noFill/>
            <a:prstDash val="solid"/>
            <a:round/>
          </a:ln>
        </p:spPr>
        <p:txBody>
          <a:bodyPr vert="horz" wrap="square" lIns="128546" tIns="64273" rIns="128546" bIns="64273" numCol="1" anchor="t" anchorCtr="0" compatLnSpc="1"/>
          <a:lstStyle/>
          <a:p>
            <a:endParaRPr lang="zh-CN" altLang="en-US" dirty="0">
              <a:latin typeface="Agency FB" panose="020B0503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49211"/>
                                        </p:tgtEl>
                                        <p:attrNameLst>
                                          <p:attrName>style.visibility</p:attrName>
                                        </p:attrNameLst>
                                      </p:cBhvr>
                                      <p:to>
                                        <p:strVal val="visible"/>
                                      </p:to>
                                    </p:set>
                                    <p:anim calcmode="lin" valueType="num">
                                      <p:cBhvr additive="base">
                                        <p:cTn id="7" dur="500" fill="hold"/>
                                        <p:tgtEl>
                                          <p:spTgt spid="1049211"/>
                                        </p:tgtEl>
                                        <p:attrNameLst>
                                          <p:attrName>ppt_x</p:attrName>
                                        </p:attrNameLst>
                                      </p:cBhvr>
                                      <p:tavLst>
                                        <p:tav tm="0">
                                          <p:val>
                                            <p:strVal val="0-#ppt_w/2"/>
                                          </p:val>
                                        </p:tav>
                                        <p:tav tm="100000">
                                          <p:val>
                                            <p:strVal val="#ppt_x"/>
                                          </p:val>
                                        </p:tav>
                                      </p:tavLst>
                                    </p:anim>
                                    <p:anim calcmode="lin" valueType="num">
                                      <p:cBhvr additive="base">
                                        <p:cTn id="8" dur="500" fill="hold"/>
                                        <p:tgtEl>
                                          <p:spTgt spid="10492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49212"/>
                                        </p:tgtEl>
                                        <p:attrNameLst>
                                          <p:attrName>style.visibility</p:attrName>
                                        </p:attrNameLst>
                                      </p:cBhvr>
                                      <p:to>
                                        <p:strVal val="visible"/>
                                      </p:to>
                                    </p:set>
                                    <p:anim calcmode="lin" valueType="num">
                                      <p:cBhvr additive="base">
                                        <p:cTn id="13" dur="500" fill="hold"/>
                                        <p:tgtEl>
                                          <p:spTgt spid="1049212"/>
                                        </p:tgtEl>
                                        <p:attrNameLst>
                                          <p:attrName>ppt_x</p:attrName>
                                        </p:attrNameLst>
                                      </p:cBhvr>
                                      <p:tavLst>
                                        <p:tav tm="0">
                                          <p:val>
                                            <p:strVal val="1+#ppt_w/2"/>
                                          </p:val>
                                        </p:tav>
                                        <p:tav tm="100000">
                                          <p:val>
                                            <p:strVal val="#ppt_x"/>
                                          </p:val>
                                        </p:tav>
                                      </p:tavLst>
                                    </p:anim>
                                    <p:anim calcmode="lin" valueType="num">
                                      <p:cBhvr additive="base">
                                        <p:cTn id="14" dur="500" fill="hold"/>
                                        <p:tgtEl>
                                          <p:spTgt spid="10492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1049208"/>
                                        </p:tgtEl>
                                        <p:attrNameLst>
                                          <p:attrName>style.visibility</p:attrName>
                                        </p:attrNameLst>
                                      </p:cBhvr>
                                      <p:to>
                                        <p:strVal val="visible"/>
                                      </p:to>
                                    </p:set>
                                    <p:anim by="(-#ppt_w*2)" calcmode="lin" valueType="num">
                                      <p:cBhvr rctx="PPT">
                                        <p:cTn id="19" dur="500" autoRev="1" fill="hold">
                                          <p:stCondLst>
                                            <p:cond delay="0"/>
                                          </p:stCondLst>
                                        </p:cTn>
                                        <p:tgtEl>
                                          <p:spTgt spid="1049208"/>
                                        </p:tgtEl>
                                        <p:attrNameLst>
                                          <p:attrName>ppt_w</p:attrName>
                                        </p:attrNameLst>
                                      </p:cBhvr>
                                    </p:anim>
                                    <p:anim by="(#ppt_w*0.50)" calcmode="lin" valueType="num">
                                      <p:cBhvr>
                                        <p:cTn id="20" dur="500" decel="50000" autoRev="1" fill="hold">
                                          <p:stCondLst>
                                            <p:cond delay="0"/>
                                          </p:stCondLst>
                                        </p:cTn>
                                        <p:tgtEl>
                                          <p:spTgt spid="1049208"/>
                                        </p:tgtEl>
                                        <p:attrNameLst>
                                          <p:attrName>ppt_x</p:attrName>
                                        </p:attrNameLst>
                                      </p:cBhvr>
                                    </p:anim>
                                    <p:anim from="(-#ppt_h/2)" to="(#ppt_y)" calcmode="lin" valueType="num">
                                      <p:cBhvr>
                                        <p:cTn id="21" dur="1000" fill="hold">
                                          <p:stCondLst>
                                            <p:cond delay="0"/>
                                          </p:stCondLst>
                                        </p:cTn>
                                        <p:tgtEl>
                                          <p:spTgt spid="1049208"/>
                                        </p:tgtEl>
                                        <p:attrNameLst>
                                          <p:attrName>ppt_y</p:attrName>
                                        </p:attrNameLst>
                                      </p:cBhvr>
                                    </p:anim>
                                    <p:animRot by="21600000">
                                      <p:cBhvr>
                                        <p:cTn id="22" dur="1000" fill="hold">
                                          <p:stCondLst>
                                            <p:cond delay="0"/>
                                          </p:stCondLst>
                                        </p:cTn>
                                        <p:tgtEl>
                                          <p:spTgt spid="1049208"/>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049210"/>
                                        </p:tgtEl>
                                        <p:attrNameLst>
                                          <p:attrName>style.visibility</p:attrName>
                                        </p:attrNameLst>
                                      </p:cBhvr>
                                      <p:to>
                                        <p:strVal val="visible"/>
                                      </p:to>
                                    </p:set>
                                    <p:anim calcmode="lin" valueType="num">
                                      <p:cBhvr additive="base">
                                        <p:cTn id="27" dur="500" fill="hold"/>
                                        <p:tgtEl>
                                          <p:spTgt spid="1049210"/>
                                        </p:tgtEl>
                                        <p:attrNameLst>
                                          <p:attrName>ppt_x</p:attrName>
                                        </p:attrNameLst>
                                      </p:cBhvr>
                                      <p:tavLst>
                                        <p:tav tm="0">
                                          <p:val>
                                            <p:strVal val="0-#ppt_w/2"/>
                                          </p:val>
                                        </p:tav>
                                        <p:tav tm="100000">
                                          <p:val>
                                            <p:strVal val="#ppt_x"/>
                                          </p:val>
                                        </p:tav>
                                      </p:tavLst>
                                    </p:anim>
                                    <p:anim calcmode="lin" valueType="num">
                                      <p:cBhvr additive="base">
                                        <p:cTn id="28" dur="500" fill="hold"/>
                                        <p:tgtEl>
                                          <p:spTgt spid="1049210"/>
                                        </p:tgtEl>
                                        <p:attrNameLst>
                                          <p:attrName>ppt_y</p:attrName>
                                        </p:attrNameLst>
                                      </p:cBhvr>
                                      <p:tavLst>
                                        <p:tav tm="0">
                                          <p:val>
                                            <p:strVal val="#ppt_y"/>
                                          </p:val>
                                        </p:tav>
                                        <p:tav tm="100000">
                                          <p:val>
                                            <p:strVal val="#ppt_y"/>
                                          </p:val>
                                        </p:tav>
                                      </p:tavLst>
                                    </p:anim>
                                  </p:childTnLst>
                                </p:cTn>
                              </p:par>
                              <p:par>
                                <p:cTn id="29" presetID="56" presetClass="entr" presetSubtype="0" fill="hold" grpId="0" nodeType="withEffect" nodePh="1">
                                  <p:stCondLst>
                                    <p:cond delay="0"/>
                                  </p:stCondLst>
                                  <p:endCondLst>
                                    <p:cond evt="begin" delay="0">
                                      <p:tn val="29"/>
                                    </p:cond>
                                  </p:endCondLst>
                                  <p:iterate type="lt">
                                    <p:tmPct val="10000"/>
                                  </p:iterate>
                                  <p:childTnLst>
                                    <p:set>
                                      <p:cBhvr>
                                        <p:cTn id="30" dur="1" fill="hold">
                                          <p:stCondLst>
                                            <p:cond delay="0"/>
                                          </p:stCondLst>
                                        </p:cTn>
                                        <p:tgtEl>
                                          <p:spTgt spid="1049209"/>
                                        </p:tgtEl>
                                        <p:attrNameLst>
                                          <p:attrName>style.visibility</p:attrName>
                                        </p:attrNameLst>
                                      </p:cBhvr>
                                      <p:to>
                                        <p:strVal val="visible"/>
                                      </p:to>
                                    </p:set>
                                    <p:anim by="(-#ppt_w*2)" calcmode="lin" valueType="num">
                                      <p:cBhvr rctx="PPT">
                                        <p:cTn id="31" dur="500" autoRev="1" fill="hold">
                                          <p:stCondLst>
                                            <p:cond delay="0"/>
                                          </p:stCondLst>
                                        </p:cTn>
                                        <p:tgtEl>
                                          <p:spTgt spid="1049209"/>
                                        </p:tgtEl>
                                        <p:attrNameLst>
                                          <p:attrName>ppt_w</p:attrName>
                                        </p:attrNameLst>
                                      </p:cBhvr>
                                    </p:anim>
                                    <p:anim by="(#ppt_w*0.50)" calcmode="lin" valueType="num">
                                      <p:cBhvr>
                                        <p:cTn id="32" dur="500" decel="50000" autoRev="1" fill="hold">
                                          <p:stCondLst>
                                            <p:cond delay="0"/>
                                          </p:stCondLst>
                                        </p:cTn>
                                        <p:tgtEl>
                                          <p:spTgt spid="1049209"/>
                                        </p:tgtEl>
                                        <p:attrNameLst>
                                          <p:attrName>ppt_x</p:attrName>
                                        </p:attrNameLst>
                                      </p:cBhvr>
                                    </p:anim>
                                    <p:anim from="(-#ppt_h/2)" to="(#ppt_y)" calcmode="lin" valueType="num">
                                      <p:cBhvr>
                                        <p:cTn id="33" dur="1000" fill="hold">
                                          <p:stCondLst>
                                            <p:cond delay="0"/>
                                          </p:stCondLst>
                                        </p:cTn>
                                        <p:tgtEl>
                                          <p:spTgt spid="1049209"/>
                                        </p:tgtEl>
                                        <p:attrNameLst>
                                          <p:attrName>ppt_y</p:attrName>
                                        </p:attrNameLst>
                                      </p:cBhvr>
                                    </p:anim>
                                    <p:animRot by="21600000">
                                      <p:cBhvr>
                                        <p:cTn id="34" dur="1000" fill="hold">
                                          <p:stCondLst>
                                            <p:cond delay="0"/>
                                          </p:stCondLst>
                                        </p:cTn>
                                        <p:tgtEl>
                                          <p:spTgt spid="104920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208" grpId="0"/>
      <p:bldP spid="1049209" grpId="0"/>
      <p:bldP spid="1049210" grpId="0" animBg="1"/>
      <p:bldP spid="1049211" grpId="0" animBg="1"/>
      <p:bldP spid="10492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16" name="矩形 60"/>
          <p:cNvSpPr/>
          <p:nvPr/>
        </p:nvSpPr>
        <p:spPr>
          <a:xfrm>
            <a:off x="596729" y="15925"/>
            <a:ext cx="12262022" cy="586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9217" name="矩形 24"/>
          <p:cNvSpPr/>
          <p:nvPr/>
        </p:nvSpPr>
        <p:spPr>
          <a:xfrm>
            <a:off x="354" y="5341"/>
            <a:ext cx="594348"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9218" name="文本框 25"/>
          <p:cNvSpPr txBox="1"/>
          <p:nvPr/>
        </p:nvSpPr>
        <p:spPr>
          <a:xfrm>
            <a:off x="609667" y="124582"/>
            <a:ext cx="1589904" cy="369332"/>
          </a:xfrm>
          <a:prstGeom prst="rect">
            <a:avLst/>
          </a:prstGeom>
          <a:noFill/>
        </p:spPr>
        <p:txBody>
          <a:bodyPr wrap="square" lIns="0" tIns="0" rIns="0" bIns="0" rtlCol="0">
            <a:spAutoFit/>
          </a:bodyPr>
          <a:lstStyle/>
          <a:p>
            <a:pPr defTabSz="963930"/>
            <a:r>
              <a:rPr lang="en-US" altLang="zh-CN" sz="2400" b="1" dirty="0">
                <a:solidFill>
                  <a:schemeClr val="accent2"/>
                </a:solidFill>
                <a:latin typeface="微软雅黑" panose="020B0503020204020204" pitchFamily="34" charset="-122"/>
                <a:ea typeface="微软雅黑" panose="020B0503020204020204" pitchFamily="34" charset="-122"/>
                <a:cs typeface="+mn-ea"/>
                <a:sym typeface="+mn-lt"/>
              </a:rPr>
              <a:t>5  </a:t>
            </a:r>
            <a:r>
              <a:rPr lang="zh-CN" altLang="en-US" sz="2400" b="1" dirty="0">
                <a:solidFill>
                  <a:schemeClr val="accent2"/>
                </a:solidFill>
                <a:latin typeface="微软雅黑" panose="020B0503020204020204" pitchFamily="34" charset="-122"/>
                <a:ea typeface="微软雅黑" panose="020B0503020204020204" pitchFamily="34" charset="-122"/>
                <a:cs typeface="+mn-ea"/>
                <a:sym typeface="+mn-lt"/>
              </a:rPr>
              <a:t>填报案例</a:t>
            </a:r>
          </a:p>
        </p:txBody>
      </p:sp>
      <p:cxnSp>
        <p:nvCxnSpPr>
          <p:cNvPr id="3145780" name="Straight Connector 59"/>
          <p:cNvCxnSpPr>
            <a:cxnSpLocks/>
          </p:cNvCxnSpPr>
          <p:nvPr/>
        </p:nvCxnSpPr>
        <p:spPr>
          <a:xfrm flipV="1">
            <a:off x="596727" y="591991"/>
            <a:ext cx="0" cy="4483417"/>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1049219" name="Freeform 6"/>
          <p:cNvSpPr/>
          <p:nvPr/>
        </p:nvSpPr>
        <p:spPr bwMode="auto">
          <a:xfrm rot="10800000">
            <a:off x="2199575" y="2873218"/>
            <a:ext cx="1750101" cy="1746988"/>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5" tIns="45707" rIns="91415" bIns="45707" numCol="1" spcCol="0" rtlCol="0" fromWordArt="0" anchor="ctr" anchorCtr="0" forceAA="0" compatLnSpc="1">
            <a:noAutofit/>
          </a:bodyPr>
          <a:lstStyle/>
          <a:p>
            <a:pPr algn="ctr"/>
            <a:endParaRPr lang="ko-KR" altLang="en-US" dirty="0">
              <a:solidFill>
                <a:schemeClr val="lt1"/>
              </a:solidFill>
              <a:latin typeface="微软雅黑" panose="020B0503020204020204" pitchFamily="34" charset="-122"/>
            </a:endParaRPr>
          </a:p>
        </p:txBody>
      </p:sp>
      <p:sp>
        <p:nvSpPr>
          <p:cNvPr id="1049220" name="Freeform 5"/>
          <p:cNvSpPr/>
          <p:nvPr/>
        </p:nvSpPr>
        <p:spPr bwMode="auto">
          <a:xfrm rot="5400000">
            <a:off x="2199571" y="1521693"/>
            <a:ext cx="1746988" cy="1746988"/>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5" tIns="45707" rIns="91415" bIns="45707" numCol="1" spcCol="0" rtlCol="0" fromWordArt="0" anchor="ctr" anchorCtr="0" forceAA="0" compatLnSpc="1">
            <a:noAutofit/>
          </a:bodyPr>
          <a:lstStyle/>
          <a:p>
            <a:pPr algn="ctr"/>
            <a:endParaRPr lang="ko-KR" altLang="en-US" dirty="0">
              <a:solidFill>
                <a:schemeClr val="lt1"/>
              </a:solidFill>
              <a:latin typeface="微软雅黑" panose="020B0503020204020204" pitchFamily="34" charset="-122"/>
            </a:endParaRPr>
          </a:p>
        </p:txBody>
      </p:sp>
      <p:cxnSp>
        <p:nvCxnSpPr>
          <p:cNvPr id="3145781" name="직선 연결선 250"/>
          <p:cNvCxnSpPr>
            <a:cxnSpLocks/>
          </p:cNvCxnSpPr>
          <p:nvPr/>
        </p:nvCxnSpPr>
        <p:spPr>
          <a:xfrm flipH="1">
            <a:off x="3959521" y="2608213"/>
            <a:ext cx="453630"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1049221" name="矩形 10"/>
          <p:cNvSpPr>
            <a:spLocks noChangeArrowheads="1"/>
          </p:cNvSpPr>
          <p:nvPr/>
        </p:nvSpPr>
        <p:spPr bwMode="auto">
          <a:xfrm>
            <a:off x="4413153" y="2411553"/>
            <a:ext cx="3606566" cy="465602"/>
          </a:xfrm>
          <a:prstGeom prst="rect">
            <a:avLst/>
          </a:prstGeom>
          <a:noFill/>
          <a:ln w="9525">
            <a:noFill/>
            <a:miter lim="800000"/>
          </a:ln>
        </p:spPr>
        <p:txBody>
          <a:bodyPr wrap="none" lIns="91415" tIns="45707" rIns="91415" bIns="45707">
            <a:spAutoFit/>
          </a:bodyPr>
          <a:lstStyle/>
          <a:p>
            <a:r>
              <a:rPr lang="zh-CN" altLang="en-US" sz="2400" dirty="0">
                <a:solidFill>
                  <a:schemeClr val="accent1"/>
                </a:solidFill>
                <a:latin typeface="微软雅黑" panose="020B0503020204020204" pitchFamily="34" charset="-122"/>
                <a:ea typeface="微软雅黑" panose="020B0503020204020204" pitchFamily="34" charset="-122"/>
              </a:rPr>
              <a:t>排污许可证执行报告案例</a:t>
            </a:r>
          </a:p>
        </p:txBody>
      </p:sp>
      <p:sp>
        <p:nvSpPr>
          <p:cNvPr id="1049222" name="文本框 25"/>
          <p:cNvSpPr txBox="1"/>
          <p:nvPr/>
        </p:nvSpPr>
        <p:spPr>
          <a:xfrm>
            <a:off x="131235" y="943521"/>
            <a:ext cx="369332" cy="4905051"/>
          </a:xfrm>
          <a:prstGeom prst="rect">
            <a:avLst/>
          </a:prstGeom>
          <a:noFill/>
        </p:spPr>
        <p:txBody>
          <a:bodyPr vert="eaVert" wrap="square" lIns="0" tIns="0" rIns="0" bIns="0" rtlCol="0">
            <a:spAutoFit/>
          </a:bodyPr>
          <a:lstStyle/>
          <a:p>
            <a:pPr defTabSz="963930"/>
            <a:r>
              <a:rPr lang="zh-CN" altLang="en-US" sz="2400" dirty="0">
                <a:solidFill>
                  <a:schemeClr val="accent2"/>
                </a:solidFill>
                <a:latin typeface="微软雅黑" panose="020B0503020204020204" pitchFamily="34" charset="-122"/>
                <a:ea typeface="微软雅黑" panose="020B0503020204020204" pitchFamily="34" charset="-122"/>
                <a:cs typeface="+mn-ea"/>
                <a:sym typeface="+mn-lt"/>
              </a:rPr>
              <a:t>主要内容</a:t>
            </a:r>
          </a:p>
        </p:txBody>
      </p:sp>
      <p:cxnSp>
        <p:nvCxnSpPr>
          <p:cNvPr id="3145782" name="직선 연결선 250"/>
          <p:cNvCxnSpPr>
            <a:cxnSpLocks/>
          </p:cNvCxnSpPr>
          <p:nvPr/>
        </p:nvCxnSpPr>
        <p:spPr>
          <a:xfrm flipH="1">
            <a:off x="3911994" y="3976365"/>
            <a:ext cx="453630"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1049223" name="矩形 10"/>
          <p:cNvSpPr>
            <a:spLocks noChangeArrowheads="1"/>
          </p:cNvSpPr>
          <p:nvPr/>
        </p:nvSpPr>
        <p:spPr bwMode="auto">
          <a:xfrm>
            <a:off x="4365624" y="3743381"/>
            <a:ext cx="2673319" cy="465602"/>
          </a:xfrm>
          <a:prstGeom prst="rect">
            <a:avLst/>
          </a:prstGeom>
          <a:noFill/>
          <a:ln w="9525">
            <a:noFill/>
            <a:miter lim="800000"/>
          </a:ln>
        </p:spPr>
        <p:txBody>
          <a:bodyPr wrap="none" lIns="91415" tIns="45707" rIns="91415" bIns="45707">
            <a:spAutoFit/>
          </a:bodyPr>
          <a:lstStyle/>
          <a:p>
            <a:r>
              <a:rPr lang="zh-CN" altLang="en-US" sz="2400" dirty="0">
                <a:solidFill>
                  <a:schemeClr val="accent1"/>
                </a:solidFill>
                <a:latin typeface="微软雅黑" panose="020B0503020204020204" pitchFamily="34" charset="-122"/>
                <a:ea typeface="微软雅黑" panose="020B0503020204020204" pitchFamily="34" charset="-122"/>
              </a:rPr>
              <a:t>环境管理要求填报</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45780"/>
                                        </p:tgtEl>
                                        <p:attrNameLst>
                                          <p:attrName>style.visibility</p:attrName>
                                        </p:attrNameLst>
                                      </p:cBhvr>
                                      <p:to>
                                        <p:strVal val="visible"/>
                                      </p:to>
                                    </p:set>
                                    <p:animEffect transition="in" filter="wipe(up)">
                                      <p:cBhvr>
                                        <p:cTn id="7" dur="500"/>
                                        <p:tgtEl>
                                          <p:spTgt spid="3145780"/>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049220"/>
                                        </p:tgtEl>
                                        <p:attrNameLst>
                                          <p:attrName>style.visibility</p:attrName>
                                        </p:attrNameLst>
                                      </p:cBhvr>
                                      <p:to>
                                        <p:strVal val="visible"/>
                                      </p:to>
                                    </p:set>
                                    <p:anim calcmode="lin" valueType="num">
                                      <p:cBhvr>
                                        <p:cTn id="11" dur="500" fill="hold"/>
                                        <p:tgtEl>
                                          <p:spTgt spid="1049220"/>
                                        </p:tgtEl>
                                        <p:attrNameLst>
                                          <p:attrName>ppt_w</p:attrName>
                                        </p:attrNameLst>
                                      </p:cBhvr>
                                      <p:tavLst>
                                        <p:tav tm="0">
                                          <p:val>
                                            <p:fltVal val="0"/>
                                          </p:val>
                                        </p:tav>
                                        <p:tav tm="100000">
                                          <p:val>
                                            <p:strVal val="#ppt_w"/>
                                          </p:val>
                                        </p:tav>
                                      </p:tavLst>
                                    </p:anim>
                                    <p:anim calcmode="lin" valueType="num">
                                      <p:cBhvr>
                                        <p:cTn id="12" dur="500" fill="hold"/>
                                        <p:tgtEl>
                                          <p:spTgt spid="1049220"/>
                                        </p:tgtEl>
                                        <p:attrNameLst>
                                          <p:attrName>ppt_h</p:attrName>
                                        </p:attrNameLst>
                                      </p:cBhvr>
                                      <p:tavLst>
                                        <p:tav tm="0">
                                          <p:val>
                                            <p:fltVal val="0"/>
                                          </p:val>
                                        </p:tav>
                                        <p:tav tm="100000">
                                          <p:val>
                                            <p:strVal val="#ppt_h"/>
                                          </p:val>
                                        </p:tav>
                                      </p:tavLst>
                                    </p:anim>
                                    <p:anim calcmode="lin" valueType="num">
                                      <p:cBhvr>
                                        <p:cTn id="13" dur="500" fill="hold"/>
                                        <p:tgtEl>
                                          <p:spTgt spid="1049220"/>
                                        </p:tgtEl>
                                        <p:attrNameLst>
                                          <p:attrName>style.rotation</p:attrName>
                                        </p:attrNameLst>
                                      </p:cBhvr>
                                      <p:tavLst>
                                        <p:tav tm="0">
                                          <p:val>
                                            <p:fltVal val="360"/>
                                          </p:val>
                                        </p:tav>
                                        <p:tav tm="100000">
                                          <p:val>
                                            <p:fltVal val="0"/>
                                          </p:val>
                                        </p:tav>
                                      </p:tavLst>
                                    </p:anim>
                                    <p:animEffect transition="in" filter="fade">
                                      <p:cBhvr>
                                        <p:cTn id="14" dur="500"/>
                                        <p:tgtEl>
                                          <p:spTgt spid="1049220"/>
                                        </p:tgtEl>
                                      </p:cBhvr>
                                    </p:animEffect>
                                  </p:childTnLst>
                                </p:cTn>
                              </p:par>
                            </p:childTnLst>
                          </p:cTn>
                        </p:par>
                        <p:par>
                          <p:cTn id="15" fill="hold">
                            <p:stCondLst>
                              <p:cond delay="1000"/>
                            </p:stCondLst>
                            <p:childTnLst>
                              <p:par>
                                <p:cTn id="16" presetID="49" presetClass="entr" presetSubtype="0" decel="100000" fill="hold" grpId="0" nodeType="afterEffect">
                                  <p:stCondLst>
                                    <p:cond delay="0"/>
                                  </p:stCondLst>
                                  <p:childTnLst>
                                    <p:set>
                                      <p:cBhvr>
                                        <p:cTn id="17" dur="1" fill="hold">
                                          <p:stCondLst>
                                            <p:cond delay="0"/>
                                          </p:stCondLst>
                                        </p:cTn>
                                        <p:tgtEl>
                                          <p:spTgt spid="1049219"/>
                                        </p:tgtEl>
                                        <p:attrNameLst>
                                          <p:attrName>style.visibility</p:attrName>
                                        </p:attrNameLst>
                                      </p:cBhvr>
                                      <p:to>
                                        <p:strVal val="visible"/>
                                      </p:to>
                                    </p:set>
                                    <p:anim calcmode="lin" valueType="num">
                                      <p:cBhvr>
                                        <p:cTn id="18" dur="500" fill="hold"/>
                                        <p:tgtEl>
                                          <p:spTgt spid="1049219"/>
                                        </p:tgtEl>
                                        <p:attrNameLst>
                                          <p:attrName>ppt_w</p:attrName>
                                        </p:attrNameLst>
                                      </p:cBhvr>
                                      <p:tavLst>
                                        <p:tav tm="0">
                                          <p:val>
                                            <p:fltVal val="0"/>
                                          </p:val>
                                        </p:tav>
                                        <p:tav tm="100000">
                                          <p:val>
                                            <p:strVal val="#ppt_w"/>
                                          </p:val>
                                        </p:tav>
                                      </p:tavLst>
                                    </p:anim>
                                    <p:anim calcmode="lin" valueType="num">
                                      <p:cBhvr>
                                        <p:cTn id="19" dur="500" fill="hold"/>
                                        <p:tgtEl>
                                          <p:spTgt spid="1049219"/>
                                        </p:tgtEl>
                                        <p:attrNameLst>
                                          <p:attrName>ppt_h</p:attrName>
                                        </p:attrNameLst>
                                      </p:cBhvr>
                                      <p:tavLst>
                                        <p:tav tm="0">
                                          <p:val>
                                            <p:fltVal val="0"/>
                                          </p:val>
                                        </p:tav>
                                        <p:tav tm="100000">
                                          <p:val>
                                            <p:strVal val="#ppt_h"/>
                                          </p:val>
                                        </p:tav>
                                      </p:tavLst>
                                    </p:anim>
                                    <p:anim calcmode="lin" valueType="num">
                                      <p:cBhvr>
                                        <p:cTn id="20" dur="500" fill="hold"/>
                                        <p:tgtEl>
                                          <p:spTgt spid="1049219"/>
                                        </p:tgtEl>
                                        <p:attrNameLst>
                                          <p:attrName>style.rotation</p:attrName>
                                        </p:attrNameLst>
                                      </p:cBhvr>
                                      <p:tavLst>
                                        <p:tav tm="0">
                                          <p:val>
                                            <p:fltVal val="360"/>
                                          </p:val>
                                        </p:tav>
                                        <p:tav tm="100000">
                                          <p:val>
                                            <p:fltVal val="0"/>
                                          </p:val>
                                        </p:tav>
                                      </p:tavLst>
                                    </p:anim>
                                    <p:animEffect transition="in" filter="fade">
                                      <p:cBhvr>
                                        <p:cTn id="21" dur="500"/>
                                        <p:tgtEl>
                                          <p:spTgt spid="1049219"/>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3145781"/>
                                        </p:tgtEl>
                                        <p:attrNameLst>
                                          <p:attrName>style.visibility</p:attrName>
                                        </p:attrNameLst>
                                      </p:cBhvr>
                                      <p:to>
                                        <p:strVal val="visible"/>
                                      </p:to>
                                    </p:set>
                                    <p:animEffect transition="in" filter="wipe(left)">
                                      <p:cBhvr>
                                        <p:cTn id="25" dur="500"/>
                                        <p:tgtEl>
                                          <p:spTgt spid="3145781"/>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049221"/>
                                        </p:tgtEl>
                                        <p:attrNameLst>
                                          <p:attrName>style.visibility</p:attrName>
                                        </p:attrNameLst>
                                      </p:cBhvr>
                                      <p:to>
                                        <p:strVal val="visible"/>
                                      </p:to>
                                    </p:set>
                                    <p:animEffect transition="in" filter="wipe(left)">
                                      <p:cBhvr>
                                        <p:cTn id="29" dur="500"/>
                                        <p:tgtEl>
                                          <p:spTgt spid="1049221"/>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145782"/>
                                        </p:tgtEl>
                                        <p:attrNameLst>
                                          <p:attrName>style.visibility</p:attrName>
                                        </p:attrNameLst>
                                      </p:cBhvr>
                                      <p:to>
                                        <p:strVal val="visible"/>
                                      </p:to>
                                    </p:set>
                                    <p:animEffect transition="in" filter="wipe(left)">
                                      <p:cBhvr>
                                        <p:cTn id="33" dur="500"/>
                                        <p:tgtEl>
                                          <p:spTgt spid="3145782"/>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049223"/>
                                        </p:tgtEl>
                                        <p:attrNameLst>
                                          <p:attrName>style.visibility</p:attrName>
                                        </p:attrNameLst>
                                      </p:cBhvr>
                                      <p:to>
                                        <p:strVal val="visible"/>
                                      </p:to>
                                    </p:set>
                                    <p:animEffect transition="in" filter="wipe(left)">
                                      <p:cBhvr>
                                        <p:cTn id="37" dur="500"/>
                                        <p:tgtEl>
                                          <p:spTgt spid="104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219" grpId="0" animBg="1"/>
      <p:bldP spid="1049220" grpId="0" animBg="1"/>
      <p:bldP spid="1049221" grpId="0"/>
      <p:bldP spid="104922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40" name="object 2"/>
          <p:cNvSpPr/>
          <p:nvPr/>
        </p:nvSpPr>
        <p:spPr>
          <a:xfrm>
            <a:off x="848681" y="1194169"/>
            <a:ext cx="11190327" cy="5643698"/>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41" name="object 3"/>
          <p:cNvSpPr/>
          <p:nvPr/>
        </p:nvSpPr>
        <p:spPr>
          <a:xfrm>
            <a:off x="848677" y="940244"/>
            <a:ext cx="11187113" cy="6292402"/>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242" name="object 4"/>
          <p:cNvSpPr/>
          <p:nvPr/>
        </p:nvSpPr>
        <p:spPr>
          <a:xfrm>
            <a:off x="4422609" y="4234318"/>
            <a:ext cx="1352178" cy="1327995"/>
          </a:xfrm>
          <a:custGeom>
            <a:avLst/>
            <a:gdLst/>
            <a:ahLst/>
            <a:cxnLst/>
            <a:rect l="l" t="t" r="r" b="b"/>
            <a:pathLst>
              <a:path w="1282064" h="1259204">
                <a:moveTo>
                  <a:pt x="0" y="1258824"/>
                </a:moveTo>
                <a:lnTo>
                  <a:pt x="1281684" y="1258824"/>
                </a:lnTo>
                <a:lnTo>
                  <a:pt x="1281684" y="0"/>
                </a:lnTo>
                <a:lnTo>
                  <a:pt x="0" y="0"/>
                </a:lnTo>
                <a:lnTo>
                  <a:pt x="0" y="1258824"/>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43" name="object 3"/>
          <p:cNvSpPr/>
          <p:nvPr/>
        </p:nvSpPr>
        <p:spPr>
          <a:xfrm>
            <a:off x="848681" y="880774"/>
            <a:ext cx="11293197" cy="6351872"/>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244" name="object 4"/>
          <p:cNvSpPr/>
          <p:nvPr/>
        </p:nvSpPr>
        <p:spPr>
          <a:xfrm>
            <a:off x="5687585" y="3181565"/>
            <a:ext cx="1617390" cy="1553011"/>
          </a:xfrm>
          <a:custGeom>
            <a:avLst/>
            <a:gdLst/>
            <a:ahLst/>
            <a:cxnLst/>
            <a:rect l="l" t="t" r="r" b="b"/>
            <a:pathLst>
              <a:path w="1533525" h="1472564">
                <a:moveTo>
                  <a:pt x="0" y="1472183"/>
                </a:moveTo>
                <a:lnTo>
                  <a:pt x="1533144" y="1472183"/>
                </a:lnTo>
                <a:lnTo>
                  <a:pt x="1533144" y="0"/>
                </a:lnTo>
                <a:lnTo>
                  <a:pt x="0" y="0"/>
                </a:lnTo>
                <a:lnTo>
                  <a:pt x="0" y="1472183"/>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245" name="object 5"/>
          <p:cNvSpPr/>
          <p:nvPr/>
        </p:nvSpPr>
        <p:spPr>
          <a:xfrm>
            <a:off x="8350154" y="940244"/>
            <a:ext cx="3035201" cy="292654"/>
          </a:xfrm>
          <a:custGeom>
            <a:avLst/>
            <a:gdLst/>
            <a:ahLst/>
            <a:cxnLst/>
            <a:rect l="l" t="t" r="r" b="b"/>
            <a:pathLst>
              <a:path w="2877820" h="277494">
                <a:moveTo>
                  <a:pt x="0" y="277367"/>
                </a:moveTo>
                <a:lnTo>
                  <a:pt x="2877312" y="277367"/>
                </a:lnTo>
                <a:lnTo>
                  <a:pt x="2877312" y="0"/>
                </a:lnTo>
                <a:lnTo>
                  <a:pt x="0" y="0"/>
                </a:lnTo>
                <a:lnTo>
                  <a:pt x="0" y="277367"/>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5" name="矩形 60"/>
          <p:cNvSpPr/>
          <p:nvPr/>
        </p:nvSpPr>
        <p:spPr>
          <a:xfrm>
            <a:off x="596729" y="15925"/>
            <a:ext cx="12262022" cy="586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8656" name="矩形 24"/>
          <p:cNvSpPr/>
          <p:nvPr/>
        </p:nvSpPr>
        <p:spPr>
          <a:xfrm>
            <a:off x="354" y="5341"/>
            <a:ext cx="594348"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8657" name="文本框 25"/>
          <p:cNvSpPr txBox="1"/>
          <p:nvPr/>
        </p:nvSpPr>
        <p:spPr>
          <a:xfrm>
            <a:off x="609668" y="124584"/>
            <a:ext cx="2243515" cy="373279"/>
          </a:xfrm>
          <a:prstGeom prst="rect">
            <a:avLst/>
          </a:prstGeom>
          <a:noFill/>
        </p:spPr>
        <p:txBody>
          <a:bodyPr wrap="none" lIns="0" tIns="0" rIns="0" bIns="0" rtlCol="0">
            <a:spAutoFit/>
          </a:bodyPr>
          <a:lstStyle/>
          <a:p>
            <a:pPr defTabSz="963930"/>
            <a:r>
              <a:rPr lang="en-US" altLang="zh-CN" sz="2400" b="1" dirty="0">
                <a:solidFill>
                  <a:schemeClr val="accent2"/>
                </a:solidFill>
                <a:latin typeface="微软雅黑" panose="020B0503020204020204" pitchFamily="34" charset="-122"/>
                <a:ea typeface="微软雅黑" panose="020B0503020204020204" pitchFamily="34" charset="-122"/>
                <a:cs typeface="+mn-ea"/>
                <a:sym typeface="+mn-lt"/>
              </a:rPr>
              <a:t>3  </a:t>
            </a:r>
            <a:r>
              <a:rPr lang="zh-CN" altLang="en-US" sz="2400" b="1" dirty="0">
                <a:solidFill>
                  <a:schemeClr val="accent2"/>
                </a:solidFill>
                <a:latin typeface="微软雅黑" panose="020B0503020204020204" pitchFamily="34" charset="-122"/>
                <a:ea typeface="微软雅黑" panose="020B0503020204020204" pitchFamily="34" charset="-122"/>
                <a:cs typeface="+mn-ea"/>
                <a:sym typeface="+mn-lt"/>
              </a:rPr>
              <a:t>标准主要内容</a:t>
            </a:r>
          </a:p>
        </p:txBody>
      </p:sp>
      <p:sp>
        <p:nvSpPr>
          <p:cNvPr id="1048658" name="文本框 25"/>
          <p:cNvSpPr txBox="1"/>
          <p:nvPr/>
        </p:nvSpPr>
        <p:spPr>
          <a:xfrm>
            <a:off x="131235" y="943521"/>
            <a:ext cx="369332" cy="4905051"/>
          </a:xfrm>
          <a:prstGeom prst="rect">
            <a:avLst/>
          </a:prstGeom>
          <a:noFill/>
        </p:spPr>
        <p:txBody>
          <a:bodyPr vert="eaVert" wrap="square" lIns="0" tIns="0" rIns="0" bIns="0" rtlCol="0">
            <a:spAutoFit/>
          </a:bodyPr>
          <a:lstStyle/>
          <a:p>
            <a:pPr defTabSz="963930"/>
            <a:r>
              <a:rPr lang="zh-CN" altLang="en-US" sz="2400" dirty="0">
                <a:solidFill>
                  <a:schemeClr val="accent2"/>
                </a:solidFill>
                <a:latin typeface="微软雅黑" panose="020B0503020204020204" pitchFamily="34" charset="-122"/>
                <a:ea typeface="微软雅黑" panose="020B0503020204020204" pitchFamily="34" charset="-122"/>
                <a:cs typeface="+mn-ea"/>
                <a:sym typeface="+mn-lt"/>
              </a:rPr>
              <a:t>环境管理台账记录内容</a:t>
            </a:r>
          </a:p>
        </p:txBody>
      </p:sp>
      <p:cxnSp>
        <p:nvCxnSpPr>
          <p:cNvPr id="3145740" name="Straight Connector 59"/>
          <p:cNvCxnSpPr>
            <a:cxnSpLocks/>
          </p:cNvCxnSpPr>
          <p:nvPr/>
        </p:nvCxnSpPr>
        <p:spPr>
          <a:xfrm flipV="1">
            <a:off x="596727" y="591991"/>
            <a:ext cx="0" cy="4483417"/>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1048659" name="文本框 13"/>
          <p:cNvSpPr txBox="1">
            <a:spLocks noChangeArrowheads="1"/>
          </p:cNvSpPr>
          <p:nvPr/>
        </p:nvSpPr>
        <p:spPr bwMode="auto">
          <a:xfrm>
            <a:off x="3044246" y="1384079"/>
            <a:ext cx="3295484" cy="652241"/>
          </a:xfrm>
          <a:prstGeom prst="rect">
            <a:avLst/>
          </a:prstGeom>
          <a:noFill/>
          <a:ln>
            <a:noFill/>
          </a:ln>
        </p:spPr>
        <p:txBody>
          <a:bodyPr wrap="non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4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生产设施运行管理信息</a:t>
            </a:r>
          </a:p>
        </p:txBody>
      </p:sp>
      <p:sp>
        <p:nvSpPr>
          <p:cNvPr id="1048660" name="Freeform 46"/>
          <p:cNvSpPr>
            <a:spLocks noEditPoints="1"/>
          </p:cNvSpPr>
          <p:nvPr/>
        </p:nvSpPr>
        <p:spPr bwMode="auto">
          <a:xfrm>
            <a:off x="2180903" y="1384078"/>
            <a:ext cx="698709" cy="698709"/>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1"/>
          </a:solidFill>
          <a:ln w="9525">
            <a:noFill/>
            <a:round/>
          </a:ln>
        </p:spPr>
        <p:txBody>
          <a:bodyPr vert="horz" wrap="square" lIns="128546" tIns="64273" rIns="128546" bIns="64273" numCol="1" anchor="t" anchorCtr="0" compatLnSpc="1"/>
          <a:lstStyle/>
          <a:p>
            <a:pPr>
              <a:lnSpc>
                <a:spcPct val="120000"/>
              </a:lnSpc>
            </a:pPr>
            <a:endParaRPr lang="en-US" sz="800" dirty="0">
              <a:latin typeface="Agency FB" panose="020B0503020202020204" pitchFamily="34" charset="0"/>
              <a:ea typeface="微软雅黑" panose="020B0503020204020204" pitchFamily="34" charset="-122"/>
              <a:cs typeface="+mn-ea"/>
              <a:sym typeface="Arial" panose="020B0604020202020204" pitchFamily="34" charset="0"/>
            </a:endParaRPr>
          </a:p>
        </p:txBody>
      </p:sp>
      <p:sp>
        <p:nvSpPr>
          <p:cNvPr id="1048661" name="object 9"/>
          <p:cNvSpPr/>
          <p:nvPr/>
        </p:nvSpPr>
        <p:spPr>
          <a:xfrm>
            <a:off x="2180906" y="2501439"/>
            <a:ext cx="2885877" cy="2799715"/>
          </a:xfrm>
          <a:custGeom>
            <a:avLst/>
            <a:gdLst/>
            <a:ahLst/>
            <a:cxnLst/>
            <a:rect l="l" t="t" r="r" b="b"/>
            <a:pathLst>
              <a:path w="2775585" h="2799715">
                <a:moveTo>
                  <a:pt x="0" y="2799588"/>
                </a:moveTo>
                <a:lnTo>
                  <a:pt x="2775204" y="2799588"/>
                </a:lnTo>
                <a:lnTo>
                  <a:pt x="2775204" y="0"/>
                </a:lnTo>
                <a:lnTo>
                  <a:pt x="0" y="0"/>
                </a:lnTo>
                <a:lnTo>
                  <a:pt x="0" y="2799588"/>
                </a:lnTo>
                <a:close/>
              </a:path>
            </a:pathLst>
          </a:custGeom>
          <a:solidFill>
            <a:srgbClr val="D9D9D9"/>
          </a:solidFill>
        </p:spPr>
        <p:txBody>
          <a:bodyPr wrap="square" lIns="0" tIns="0" rIns="0" bIns="0" rtlCol="0"/>
          <a:lstStyle/>
          <a:p>
            <a:endParaRPr dirty="0">
              <a:latin typeface="Broadway" panose="04040905080B02020502" pitchFamily="82" charset="0"/>
            </a:endParaRPr>
          </a:p>
        </p:txBody>
      </p:sp>
      <p:sp>
        <p:nvSpPr>
          <p:cNvPr id="1048662" name="object 11"/>
          <p:cNvSpPr/>
          <p:nvPr/>
        </p:nvSpPr>
        <p:spPr>
          <a:xfrm>
            <a:off x="2180906" y="2205019"/>
            <a:ext cx="2885113" cy="593090"/>
          </a:xfrm>
          <a:custGeom>
            <a:avLst/>
            <a:gdLst/>
            <a:ahLst/>
            <a:cxnLst/>
            <a:rect l="l" t="t" r="r" b="b"/>
            <a:pathLst>
              <a:path w="2775585" h="593089">
                <a:moveTo>
                  <a:pt x="2396490" y="0"/>
                </a:moveTo>
                <a:lnTo>
                  <a:pt x="0" y="0"/>
                </a:lnTo>
                <a:lnTo>
                  <a:pt x="0" y="592836"/>
                </a:lnTo>
                <a:lnTo>
                  <a:pt x="2396490" y="592836"/>
                </a:lnTo>
                <a:lnTo>
                  <a:pt x="2775204" y="296417"/>
                </a:lnTo>
                <a:lnTo>
                  <a:pt x="2396490" y="0"/>
                </a:lnTo>
                <a:close/>
              </a:path>
            </a:pathLst>
          </a:custGeom>
          <a:gradFill>
            <a:gsLst>
              <a:gs pos="42000">
                <a:schemeClr val="accent1"/>
              </a:gs>
              <a:gs pos="89000">
                <a:schemeClr val="accent1">
                  <a:tint val="44500"/>
                  <a:satMod val="160000"/>
                </a:schemeClr>
              </a:gs>
              <a:gs pos="100000">
                <a:schemeClr val="accent1">
                  <a:tint val="23500"/>
                  <a:satMod val="160000"/>
                </a:schemeClr>
              </a:gs>
            </a:gsLst>
            <a:lin ang="10800000" scaled="0"/>
          </a:gradFill>
        </p:spPr>
        <p:txBody>
          <a:bodyPr wrap="square" lIns="0" tIns="0" rIns="0" bIns="0" rtlCol="0"/>
          <a:lstStyle/>
          <a:p>
            <a:endParaRPr dirty="0">
              <a:latin typeface="Broadway" panose="04040905080B02020502" pitchFamily="82" charset="0"/>
            </a:endParaRPr>
          </a:p>
        </p:txBody>
      </p:sp>
      <p:sp>
        <p:nvSpPr>
          <p:cNvPr id="1048663" name="object 13"/>
          <p:cNvSpPr/>
          <p:nvPr/>
        </p:nvSpPr>
        <p:spPr>
          <a:xfrm>
            <a:off x="5584560" y="2501439"/>
            <a:ext cx="2933049" cy="2799715"/>
          </a:xfrm>
          <a:custGeom>
            <a:avLst/>
            <a:gdLst/>
            <a:ahLst/>
            <a:cxnLst/>
            <a:rect l="l" t="t" r="r" b="b"/>
            <a:pathLst>
              <a:path w="2776854" h="2799715">
                <a:moveTo>
                  <a:pt x="0" y="2799588"/>
                </a:moveTo>
                <a:lnTo>
                  <a:pt x="2776728" y="2799588"/>
                </a:lnTo>
                <a:lnTo>
                  <a:pt x="2776728" y="0"/>
                </a:lnTo>
                <a:lnTo>
                  <a:pt x="0" y="0"/>
                </a:lnTo>
                <a:lnTo>
                  <a:pt x="0" y="2799588"/>
                </a:lnTo>
                <a:close/>
              </a:path>
            </a:pathLst>
          </a:custGeom>
          <a:solidFill>
            <a:srgbClr val="D9D9D9"/>
          </a:solidFill>
        </p:spPr>
        <p:txBody>
          <a:bodyPr wrap="square" lIns="0" tIns="0" rIns="0" bIns="0" rtlCol="0"/>
          <a:lstStyle/>
          <a:p>
            <a:endParaRPr dirty="0">
              <a:latin typeface="Broadway" panose="04040905080B02020502" pitchFamily="82" charset="0"/>
            </a:endParaRPr>
          </a:p>
        </p:txBody>
      </p:sp>
      <p:sp>
        <p:nvSpPr>
          <p:cNvPr id="1048664" name="object 15"/>
          <p:cNvSpPr/>
          <p:nvPr/>
        </p:nvSpPr>
        <p:spPr>
          <a:xfrm>
            <a:off x="5583799" y="2205019"/>
            <a:ext cx="2933811" cy="593090"/>
          </a:xfrm>
          <a:custGeom>
            <a:avLst/>
            <a:gdLst/>
            <a:ahLst/>
            <a:cxnLst/>
            <a:rect l="l" t="t" r="r" b="b"/>
            <a:pathLst>
              <a:path w="2776854" h="593089">
                <a:moveTo>
                  <a:pt x="2776728" y="0"/>
                </a:moveTo>
                <a:lnTo>
                  <a:pt x="378713" y="0"/>
                </a:lnTo>
                <a:lnTo>
                  <a:pt x="0" y="296417"/>
                </a:lnTo>
                <a:lnTo>
                  <a:pt x="378713" y="592836"/>
                </a:lnTo>
                <a:lnTo>
                  <a:pt x="2776728" y="592836"/>
                </a:lnTo>
                <a:lnTo>
                  <a:pt x="2776728" y="0"/>
                </a:lnTo>
                <a:close/>
              </a:path>
            </a:pathLst>
          </a:custGeom>
          <a:gradFill>
            <a:gsLst>
              <a:gs pos="42000">
                <a:schemeClr val="bg2">
                  <a:lumMod val="50000"/>
                </a:schemeClr>
              </a:gs>
              <a:gs pos="89000">
                <a:schemeClr val="accent1">
                  <a:tint val="44500"/>
                  <a:satMod val="160000"/>
                </a:schemeClr>
              </a:gs>
              <a:gs pos="100000">
                <a:schemeClr val="accent1">
                  <a:tint val="23500"/>
                  <a:satMod val="160000"/>
                </a:schemeClr>
              </a:gs>
            </a:gsLst>
            <a:lin ang="10800000" scaled="0"/>
          </a:gradFill>
        </p:spPr>
        <p:txBody>
          <a:bodyPr wrap="square" lIns="0" tIns="0" rIns="0" bIns="0" rtlCol="0"/>
          <a:lstStyle/>
          <a:p>
            <a:endParaRPr dirty="0">
              <a:latin typeface="Broadway" panose="04040905080B02020502" pitchFamily="82" charset="0"/>
            </a:endParaRPr>
          </a:p>
        </p:txBody>
      </p:sp>
      <p:sp>
        <p:nvSpPr>
          <p:cNvPr id="1048665" name="Text Placeholder 6"/>
          <p:cNvSpPr txBox="1"/>
          <p:nvPr/>
        </p:nvSpPr>
        <p:spPr>
          <a:xfrm>
            <a:off x="2309770" y="2297752"/>
            <a:ext cx="2757010" cy="407375"/>
          </a:xfrm>
          <a:prstGeom prst="rect">
            <a:avLst/>
          </a:prstGeom>
        </p:spPr>
        <p:txBody>
          <a:bodyPr lIns="91415" tIns="45707" rIns="91415" bIns="45707"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buNone/>
            </a:pPr>
            <a:r>
              <a:rPr lang="zh-CN" altLang="en-US" sz="20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正常工况</a:t>
            </a:r>
            <a:endPar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048666" name="Text Placeholder 6"/>
          <p:cNvSpPr txBox="1"/>
          <p:nvPr/>
        </p:nvSpPr>
        <p:spPr>
          <a:xfrm>
            <a:off x="5595775" y="2309620"/>
            <a:ext cx="2765641" cy="407375"/>
          </a:xfrm>
          <a:prstGeom prst="rect">
            <a:avLst/>
          </a:prstGeom>
        </p:spPr>
        <p:txBody>
          <a:bodyPr lIns="91415" tIns="45707" rIns="91415" bIns="45707"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buNone/>
            </a:pP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非正常工况</a:t>
            </a:r>
          </a:p>
        </p:txBody>
      </p:sp>
      <p:sp>
        <p:nvSpPr>
          <p:cNvPr id="1048667" name="Text Placeholder 6"/>
          <p:cNvSpPr txBox="1"/>
          <p:nvPr/>
        </p:nvSpPr>
        <p:spPr>
          <a:xfrm>
            <a:off x="2290435" y="2869395"/>
            <a:ext cx="2765641" cy="2431759"/>
          </a:xfrm>
          <a:prstGeom prst="rect">
            <a:avLst/>
          </a:prstGeom>
        </p:spPr>
        <p:txBody>
          <a:bodyPr lIns="91415" tIns="45707" rIns="91415" bIns="45707"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lnSpc>
                <a:spcPct val="120000"/>
              </a:lnSpc>
              <a:buFont typeface="+mj-ea"/>
              <a:buAutoNum type="circleNumDbPlain"/>
            </a:pP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运行状态</a:t>
            </a:r>
          </a:p>
          <a:p>
            <a:pPr marL="457200" indent="-457200">
              <a:lnSpc>
                <a:spcPct val="120000"/>
              </a:lnSpc>
              <a:buFont typeface="+mj-ea"/>
              <a:buAutoNum type="circleNumDbPlain"/>
            </a:pP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生产负荷</a:t>
            </a:r>
          </a:p>
          <a:p>
            <a:pPr marL="457200" indent="-457200">
              <a:lnSpc>
                <a:spcPct val="120000"/>
              </a:lnSpc>
              <a:buFont typeface="+mj-ea"/>
              <a:buAutoNum type="circleNumDbPlain"/>
            </a:pP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主要产品产量</a:t>
            </a:r>
          </a:p>
          <a:p>
            <a:pPr marL="457200" indent="-457200">
              <a:lnSpc>
                <a:spcPct val="120000"/>
              </a:lnSpc>
              <a:buFont typeface="+mj-ea"/>
              <a:buAutoNum type="circleNumDbPlain"/>
            </a:pP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原辅料</a:t>
            </a:r>
          </a:p>
          <a:p>
            <a:pPr marL="457200" indent="-457200">
              <a:lnSpc>
                <a:spcPct val="120000"/>
              </a:lnSpc>
              <a:buFont typeface="+mj-ea"/>
              <a:buAutoNum type="circleNumDbPlain"/>
            </a:pP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燃料</a:t>
            </a:r>
          </a:p>
          <a:p>
            <a:pPr marL="457200" indent="-457200">
              <a:lnSpc>
                <a:spcPct val="120000"/>
              </a:lnSpc>
              <a:buFont typeface="+mj-ea"/>
              <a:buAutoNum type="circleNumDbPlain"/>
            </a:pP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其他</a:t>
            </a:r>
          </a:p>
        </p:txBody>
      </p:sp>
      <p:sp>
        <p:nvSpPr>
          <p:cNvPr id="1048668" name="Text Placeholder 6"/>
          <p:cNvSpPr txBox="1"/>
          <p:nvPr/>
        </p:nvSpPr>
        <p:spPr>
          <a:xfrm>
            <a:off x="5560941" y="2869393"/>
            <a:ext cx="2956666" cy="2790936"/>
          </a:xfrm>
          <a:prstGeom prst="rect">
            <a:avLst/>
          </a:prstGeom>
        </p:spPr>
        <p:txBody>
          <a:bodyPr lIns="91415" tIns="45707" rIns="91415" bIns="45707"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lnSpc>
                <a:spcPct val="120000"/>
              </a:lnSpc>
              <a:buFont typeface="+mj-ea"/>
              <a:buAutoNum type="circleNumDbPlain"/>
            </a:pP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起止时间</a:t>
            </a:r>
            <a:endParaRPr lang="en-US" altLang="zh-CN"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endParaRPr>
          </a:p>
          <a:p>
            <a:pPr marL="457200" indent="-457200">
              <a:lnSpc>
                <a:spcPct val="120000"/>
              </a:lnSpc>
              <a:buFont typeface="+mj-ea"/>
              <a:buAutoNum type="circleNumDbPlain"/>
            </a:pP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产品产量</a:t>
            </a:r>
            <a:endParaRPr lang="en-US" altLang="zh-CN"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endParaRPr>
          </a:p>
          <a:p>
            <a:pPr marL="457200" indent="-457200">
              <a:lnSpc>
                <a:spcPct val="120000"/>
              </a:lnSpc>
              <a:buFont typeface="+mj-ea"/>
              <a:buAutoNum type="circleNumDbPlain"/>
            </a:pP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原辅料及燃料消耗量</a:t>
            </a:r>
            <a:endParaRPr lang="en-US" altLang="zh-CN"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endParaRPr>
          </a:p>
          <a:p>
            <a:pPr marL="457200" indent="-457200">
              <a:lnSpc>
                <a:spcPct val="120000"/>
              </a:lnSpc>
              <a:buFont typeface="+mj-ea"/>
              <a:buAutoNum type="circleNumDbPlain"/>
            </a:pP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事件原因</a:t>
            </a:r>
          </a:p>
          <a:p>
            <a:pPr marL="457200" indent="-457200">
              <a:lnSpc>
                <a:spcPct val="120000"/>
              </a:lnSpc>
              <a:buFont typeface="+mj-ea"/>
              <a:buAutoNum type="circleNumDbPlain"/>
            </a:pP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应对措施</a:t>
            </a:r>
          </a:p>
          <a:p>
            <a:pPr marL="457200" indent="-457200">
              <a:lnSpc>
                <a:spcPct val="120000"/>
              </a:lnSpc>
              <a:buFont typeface="+mj-ea"/>
              <a:buAutoNum type="circleNumDbPlain"/>
            </a:pP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是否报告</a:t>
            </a:r>
          </a:p>
          <a:p>
            <a:pPr marL="0" indent="0" algn="ctr">
              <a:lnSpc>
                <a:spcPct val="120000"/>
              </a:lnSpc>
              <a:buNone/>
            </a:pPr>
            <a:endPar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048669" name="矩形 1"/>
          <p:cNvSpPr/>
          <p:nvPr/>
        </p:nvSpPr>
        <p:spPr>
          <a:xfrm>
            <a:off x="6306679" y="1351118"/>
            <a:ext cx="2786993" cy="707886"/>
          </a:xfrm>
          <a:prstGeom prst="rect">
            <a:avLst/>
          </a:prstGeom>
          <a:gradFill>
            <a:gsLst>
              <a:gs pos="0">
                <a:schemeClr val="accent1">
                  <a:tint val="66000"/>
                  <a:satMod val="160000"/>
                </a:schemeClr>
              </a:gs>
              <a:gs pos="9000">
                <a:schemeClr val="bg1">
                  <a:lumMod val="97000"/>
                  <a:alpha val="92000"/>
                </a:schemeClr>
              </a:gs>
              <a:gs pos="100000">
                <a:schemeClr val="accent1">
                  <a:tint val="23500"/>
                  <a:satMod val="160000"/>
                </a:schemeClr>
              </a:gs>
            </a:gsLst>
            <a:lin ang="13800000" scaled="0"/>
          </a:gradFill>
        </p:spPr>
        <p:txBody>
          <a:bodyPr wrap="square" lIns="91415" tIns="45707" rIns="91415" bIns="45707">
            <a:spAutoFit/>
          </a:bodyPr>
          <a:lstStyle/>
          <a:p>
            <a:pPr algn="ctr"/>
            <a:r>
              <a:rPr lang="zh-CN" altLang="en-US" sz="2000" dirty="0">
                <a:solidFill>
                  <a:schemeClr val="accent1"/>
                </a:solidFill>
                <a:latin typeface="微软雅黑" panose="020B0503020204020204" pitchFamily="34" charset="-122"/>
                <a:ea typeface="微软雅黑" panose="020B0503020204020204" pitchFamily="34" charset="-122"/>
              </a:rPr>
              <a:t>主体工程 公用工程 </a:t>
            </a:r>
            <a:endParaRPr lang="en-US" altLang="zh-CN" sz="2000" dirty="0">
              <a:solidFill>
                <a:schemeClr val="accent1"/>
              </a:solidFill>
              <a:latin typeface="微软雅黑" panose="020B0503020204020204" pitchFamily="34" charset="-122"/>
              <a:ea typeface="微软雅黑" panose="020B0503020204020204" pitchFamily="34" charset="-122"/>
            </a:endParaRPr>
          </a:p>
          <a:p>
            <a:pPr algn="ctr"/>
            <a:r>
              <a:rPr lang="zh-CN" altLang="en-US" sz="2000" dirty="0">
                <a:solidFill>
                  <a:schemeClr val="accent1"/>
                </a:solidFill>
                <a:latin typeface="微软雅黑" panose="020B0503020204020204" pitchFamily="34" charset="-122"/>
                <a:ea typeface="微软雅黑" panose="020B0503020204020204" pitchFamily="34" charset="-122"/>
              </a:rPr>
              <a:t>辅助工程 储运工程</a:t>
            </a:r>
          </a:p>
        </p:txBody>
      </p:sp>
      <p:sp>
        <p:nvSpPr>
          <p:cNvPr id="1048670" name="Text Placeholder 6"/>
          <p:cNvSpPr txBox="1"/>
          <p:nvPr/>
        </p:nvSpPr>
        <p:spPr>
          <a:xfrm>
            <a:off x="2462170" y="2450151"/>
            <a:ext cx="2757010" cy="407375"/>
          </a:xfrm>
          <a:prstGeom prst="rect">
            <a:avLst/>
          </a:prstGeom>
        </p:spPr>
        <p:txBody>
          <a:bodyPr lIns="91415" tIns="45707" rIns="91415" bIns="45707"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buNone/>
            </a:pPr>
            <a:endPar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048671" name="文本框 13"/>
          <p:cNvSpPr txBox="1">
            <a:spLocks noChangeArrowheads="1"/>
          </p:cNvSpPr>
          <p:nvPr/>
        </p:nvSpPr>
        <p:spPr bwMode="auto">
          <a:xfrm>
            <a:off x="2684961" y="5378594"/>
            <a:ext cx="5400600" cy="1338828"/>
          </a:xfrm>
          <a:prstGeom prst="rect">
            <a:avLst/>
          </a:prstGeom>
          <a:noFill/>
          <a:ln>
            <a:noFill/>
          </a:ln>
        </p:spPr>
        <p:txBody>
          <a:bodyPr wrap="squar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8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对于无实际产品、燃料消耗、非正常工况的</a:t>
            </a:r>
            <a:r>
              <a:rPr lang="zh-CN" altLang="en-US" sz="1800" b="1"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辅助工程及储运工程</a:t>
            </a:r>
            <a:r>
              <a:rPr lang="zh-CN" altLang="en-US" sz="18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的相关生产设施，仅记录正常工况下的运行状态和生产负荷信息。</a:t>
            </a:r>
          </a:p>
        </p:txBody>
      </p:sp>
      <p:sp>
        <p:nvSpPr>
          <p:cNvPr id="1048672" name="Freeform 245"/>
          <p:cNvSpPr/>
          <p:nvPr/>
        </p:nvSpPr>
        <p:spPr bwMode="auto">
          <a:xfrm>
            <a:off x="2149812" y="5457865"/>
            <a:ext cx="404931" cy="404931"/>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accent5"/>
          </a:solidFill>
          <a:ln w="9525">
            <a:noFill/>
            <a:round/>
          </a:ln>
        </p:spPr>
        <p:txBody>
          <a:bodyPr vert="horz" wrap="square" lIns="111627" tIns="55814" rIns="111627" bIns="55814" numCol="1" anchor="t" anchorCtr="0" compatLnSpc="1"/>
          <a:lstStyle/>
          <a:p>
            <a:pPr>
              <a:lnSpc>
                <a:spcPct val="120000"/>
              </a:lnSpc>
            </a:pPr>
            <a:endParaRPr lang="en-US" sz="1600" dirty="0">
              <a:latin typeface="Agency FB" panose="020B0503020202020204" pitchFamily="34" charset="0"/>
              <a:ea typeface="微软雅黑" panose="020B0503020204020204" pitchFamily="34" charset="-122"/>
              <a:cs typeface="+mn-ea"/>
              <a:sym typeface="Arial" panose="020B0604020202020204" pitchFamily="34" charset="0"/>
            </a:endParaRPr>
          </a:p>
        </p:txBody>
      </p:sp>
      <p:sp>
        <p:nvSpPr>
          <p:cNvPr id="1048673" name="任意多边形 33"/>
          <p:cNvSpPr/>
          <p:nvPr/>
        </p:nvSpPr>
        <p:spPr>
          <a:xfrm>
            <a:off x="1388815" y="943523"/>
            <a:ext cx="9721080" cy="5985172"/>
          </a:xfrm>
          <a:custGeom>
            <a:avLst/>
            <a:gdLst>
              <a:gd name="connsiteX0" fmla="*/ 0 w 3457575"/>
              <a:gd name="connsiteY0" fmla="*/ 0 h 2796096"/>
              <a:gd name="connsiteX1" fmla="*/ 3457575 w 3457575"/>
              <a:gd name="connsiteY1" fmla="*/ 0 h 2796096"/>
              <a:gd name="connsiteX2" fmla="*/ 3457575 w 3457575"/>
              <a:gd name="connsiteY2" fmla="*/ 2796096 h 2796096"/>
              <a:gd name="connsiteX3" fmla="*/ 0 w 3457575"/>
              <a:gd name="connsiteY3" fmla="*/ 2796096 h 2796096"/>
              <a:gd name="connsiteX4" fmla="*/ 0 w 3457575"/>
              <a:gd name="connsiteY4" fmla="*/ 0 h 2796096"/>
              <a:gd name="connsiteX5" fmla="*/ 85726 w 3457575"/>
              <a:gd name="connsiteY5" fmla="*/ 86496 h 2796096"/>
              <a:gd name="connsiteX6" fmla="*/ 85726 w 3457575"/>
              <a:gd name="connsiteY6" fmla="*/ 2698618 h 2796096"/>
              <a:gd name="connsiteX7" fmla="*/ 3371852 w 3457575"/>
              <a:gd name="connsiteY7" fmla="*/ 2698618 h 2796096"/>
              <a:gd name="connsiteX8" fmla="*/ 3371852 w 3457575"/>
              <a:gd name="connsiteY8" fmla="*/ 86496 h 2796096"/>
              <a:gd name="connsiteX9" fmla="*/ 85726 w 3457575"/>
              <a:gd name="connsiteY9" fmla="*/ 86496 h 279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7575" h="2796096">
                <a:moveTo>
                  <a:pt x="0" y="0"/>
                </a:moveTo>
                <a:lnTo>
                  <a:pt x="3457575" y="0"/>
                </a:lnTo>
                <a:lnTo>
                  <a:pt x="3457575" y="2796096"/>
                </a:lnTo>
                <a:lnTo>
                  <a:pt x="0" y="2796096"/>
                </a:lnTo>
                <a:lnTo>
                  <a:pt x="0" y="0"/>
                </a:lnTo>
                <a:close/>
                <a:moveTo>
                  <a:pt x="85726" y="86496"/>
                </a:moveTo>
                <a:lnTo>
                  <a:pt x="85726" y="2698618"/>
                </a:lnTo>
                <a:lnTo>
                  <a:pt x="3371852" y="2698618"/>
                </a:lnTo>
                <a:lnTo>
                  <a:pt x="3371852" y="86496"/>
                </a:lnTo>
                <a:lnTo>
                  <a:pt x="85726" y="8649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anchor="ctr"/>
          <a:lstStyle/>
          <a:p>
            <a:pPr algn="ctr" eaLnBrk="0" hangingPunct="0"/>
            <a:endParaRPr lang="zh-CN" altLang="en-US" dirty="0">
              <a:latin typeface="Broadway" panose="04040905080B02020502" pitchFamily="82" charset="0"/>
            </a:endParaRPr>
          </a:p>
        </p:txBody>
      </p:sp>
      <p:sp>
        <p:nvSpPr>
          <p:cNvPr id="1048674" name="十字形 34"/>
          <p:cNvSpPr/>
          <p:nvPr/>
        </p:nvSpPr>
        <p:spPr>
          <a:xfrm>
            <a:off x="10196523" y="6064597"/>
            <a:ext cx="481324" cy="475967"/>
          </a:xfrm>
          <a:prstGeom prst="plus">
            <a:avLst>
              <a:gd name="adj" fmla="val 41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anchor="ctr"/>
          <a:lstStyle/>
          <a:p>
            <a:pPr algn="ctr" eaLnBrk="0" hangingPunct="0"/>
            <a:endParaRPr lang="zh-CN" altLang="en-US" dirty="0">
              <a:latin typeface="Broadway" panose="04040905080B02020502" pitchFamily="82"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45740"/>
                                        </p:tgtEl>
                                        <p:attrNameLst>
                                          <p:attrName>style.visibility</p:attrName>
                                        </p:attrNameLst>
                                      </p:cBhvr>
                                      <p:to>
                                        <p:strVal val="visible"/>
                                      </p:to>
                                    </p:set>
                                    <p:animEffect transition="in" filter="wipe(up)">
                                      <p:cBhvr>
                                        <p:cTn id="7" dur="500"/>
                                        <p:tgtEl>
                                          <p:spTgt spid="31457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48660"/>
                                        </p:tgtEl>
                                        <p:attrNameLst>
                                          <p:attrName>style.visibility</p:attrName>
                                        </p:attrNameLst>
                                      </p:cBhvr>
                                      <p:to>
                                        <p:strVal val="visible"/>
                                      </p:to>
                                    </p:set>
                                    <p:anim calcmode="lin" valueType="num">
                                      <p:cBhvr>
                                        <p:cTn id="11" dur="500" fill="hold"/>
                                        <p:tgtEl>
                                          <p:spTgt spid="1048660"/>
                                        </p:tgtEl>
                                        <p:attrNameLst>
                                          <p:attrName>ppt_w</p:attrName>
                                        </p:attrNameLst>
                                      </p:cBhvr>
                                      <p:tavLst>
                                        <p:tav tm="0">
                                          <p:val>
                                            <p:fltVal val="0"/>
                                          </p:val>
                                        </p:tav>
                                        <p:tav tm="100000">
                                          <p:val>
                                            <p:strVal val="#ppt_w"/>
                                          </p:val>
                                        </p:tav>
                                      </p:tavLst>
                                    </p:anim>
                                    <p:anim calcmode="lin" valueType="num">
                                      <p:cBhvr>
                                        <p:cTn id="12" dur="500" fill="hold"/>
                                        <p:tgtEl>
                                          <p:spTgt spid="1048660"/>
                                        </p:tgtEl>
                                        <p:attrNameLst>
                                          <p:attrName>ppt_h</p:attrName>
                                        </p:attrNameLst>
                                      </p:cBhvr>
                                      <p:tavLst>
                                        <p:tav tm="0">
                                          <p:val>
                                            <p:fltVal val="0"/>
                                          </p:val>
                                        </p:tav>
                                        <p:tav tm="100000">
                                          <p:val>
                                            <p:strVal val="#ppt_h"/>
                                          </p:val>
                                        </p:tav>
                                      </p:tavLst>
                                    </p:anim>
                                    <p:animEffect transition="in" filter="fade">
                                      <p:cBhvr>
                                        <p:cTn id="13" dur="500"/>
                                        <p:tgtEl>
                                          <p:spTgt spid="1048660"/>
                                        </p:tgtEl>
                                      </p:cBhvr>
                                    </p:animEffect>
                                  </p:childTnLst>
                                </p:cTn>
                              </p:par>
                            </p:childTnLst>
                          </p:cTn>
                        </p:par>
                        <p:par>
                          <p:cTn id="14" fill="hold">
                            <p:stCondLst>
                              <p:cond delay="1000"/>
                            </p:stCondLst>
                            <p:childTnLst>
                              <p:par>
                                <p:cTn id="15" presetID="18" presetClass="entr" presetSubtype="6" fill="hold" grpId="0" nodeType="afterEffect">
                                  <p:stCondLst>
                                    <p:cond delay="0"/>
                                  </p:stCondLst>
                                  <p:childTnLst>
                                    <p:set>
                                      <p:cBhvr>
                                        <p:cTn id="16" dur="1" fill="hold">
                                          <p:stCondLst>
                                            <p:cond delay="0"/>
                                          </p:stCondLst>
                                        </p:cTn>
                                        <p:tgtEl>
                                          <p:spTgt spid="1048665">
                                            <p:txEl>
                                              <p:pRg st="0" end="0"/>
                                            </p:txEl>
                                          </p:spTgt>
                                        </p:tgtEl>
                                        <p:attrNameLst>
                                          <p:attrName>style.visibility</p:attrName>
                                        </p:attrNameLst>
                                      </p:cBhvr>
                                      <p:to>
                                        <p:strVal val="visible"/>
                                      </p:to>
                                    </p:set>
                                    <p:animEffect transition="in" filter="strips(downRight)">
                                      <p:cBhvr>
                                        <p:cTn id="17" dur="500"/>
                                        <p:tgtEl>
                                          <p:spTgt spid="1048665">
                                            <p:txEl>
                                              <p:pRg st="0" end="0"/>
                                            </p:txEl>
                                          </p:spTgt>
                                        </p:tgtEl>
                                      </p:cBhvr>
                                    </p:animEffect>
                                  </p:childTnLst>
                                </p:cTn>
                              </p:par>
                            </p:childTnLst>
                          </p:cTn>
                        </p:par>
                        <p:par>
                          <p:cTn id="18" fill="hold">
                            <p:stCondLst>
                              <p:cond delay="1500"/>
                            </p:stCondLst>
                            <p:childTnLst>
                              <p:par>
                                <p:cTn id="19" presetID="18" presetClass="entr" presetSubtype="6" fill="hold" grpId="0" nodeType="afterEffect">
                                  <p:stCondLst>
                                    <p:cond delay="0"/>
                                  </p:stCondLst>
                                  <p:childTnLst>
                                    <p:set>
                                      <p:cBhvr>
                                        <p:cTn id="20" dur="1" fill="hold">
                                          <p:stCondLst>
                                            <p:cond delay="0"/>
                                          </p:stCondLst>
                                        </p:cTn>
                                        <p:tgtEl>
                                          <p:spTgt spid="1048666">
                                            <p:txEl>
                                              <p:pRg st="0" end="0"/>
                                            </p:txEl>
                                          </p:spTgt>
                                        </p:tgtEl>
                                        <p:attrNameLst>
                                          <p:attrName>style.visibility</p:attrName>
                                        </p:attrNameLst>
                                      </p:cBhvr>
                                      <p:to>
                                        <p:strVal val="visible"/>
                                      </p:to>
                                    </p:set>
                                    <p:animEffect transition="in" filter="strips(downRight)">
                                      <p:cBhvr>
                                        <p:cTn id="21" dur="500"/>
                                        <p:tgtEl>
                                          <p:spTgt spid="1048666">
                                            <p:txEl>
                                              <p:pRg st="0" end="0"/>
                                            </p:txEl>
                                          </p:spTgt>
                                        </p:tgtEl>
                                      </p:cBhvr>
                                    </p:animEffect>
                                  </p:childTnLst>
                                </p:cTn>
                              </p:par>
                            </p:childTnLst>
                          </p:cTn>
                        </p:par>
                        <p:par>
                          <p:cTn id="22" fill="hold">
                            <p:stCondLst>
                              <p:cond delay="2000"/>
                            </p:stCondLst>
                            <p:childTnLst>
                              <p:par>
                                <p:cTn id="23" presetID="18" presetClass="entr" presetSubtype="6" fill="hold" grpId="0" nodeType="afterEffect">
                                  <p:stCondLst>
                                    <p:cond delay="0"/>
                                  </p:stCondLst>
                                  <p:childTnLst>
                                    <p:set>
                                      <p:cBhvr>
                                        <p:cTn id="24" dur="1" fill="hold">
                                          <p:stCondLst>
                                            <p:cond delay="0"/>
                                          </p:stCondLst>
                                        </p:cTn>
                                        <p:tgtEl>
                                          <p:spTgt spid="1048667">
                                            <p:txEl>
                                              <p:pRg st="0" end="0"/>
                                            </p:txEl>
                                          </p:spTgt>
                                        </p:tgtEl>
                                        <p:attrNameLst>
                                          <p:attrName>style.visibility</p:attrName>
                                        </p:attrNameLst>
                                      </p:cBhvr>
                                      <p:to>
                                        <p:strVal val="visible"/>
                                      </p:to>
                                    </p:set>
                                    <p:animEffect transition="in" filter="strips(downRight)">
                                      <p:cBhvr>
                                        <p:cTn id="25" dur="500"/>
                                        <p:tgtEl>
                                          <p:spTgt spid="1048667">
                                            <p:txEl>
                                              <p:pRg st="0" end="0"/>
                                            </p:txEl>
                                          </p:spTgt>
                                        </p:tgtEl>
                                      </p:cBhvr>
                                    </p:animEffect>
                                  </p:childTnLst>
                                </p:cTn>
                              </p:par>
                            </p:childTnLst>
                          </p:cTn>
                        </p:par>
                        <p:par>
                          <p:cTn id="26" fill="hold">
                            <p:stCondLst>
                              <p:cond delay="2500"/>
                            </p:stCondLst>
                            <p:childTnLst>
                              <p:par>
                                <p:cTn id="27" presetID="18" presetClass="entr" presetSubtype="6" fill="hold" grpId="0" nodeType="afterEffect">
                                  <p:stCondLst>
                                    <p:cond delay="0"/>
                                  </p:stCondLst>
                                  <p:childTnLst>
                                    <p:set>
                                      <p:cBhvr>
                                        <p:cTn id="28" dur="1" fill="hold">
                                          <p:stCondLst>
                                            <p:cond delay="0"/>
                                          </p:stCondLst>
                                        </p:cTn>
                                        <p:tgtEl>
                                          <p:spTgt spid="1048667">
                                            <p:txEl>
                                              <p:pRg st="1" end="1"/>
                                            </p:txEl>
                                          </p:spTgt>
                                        </p:tgtEl>
                                        <p:attrNameLst>
                                          <p:attrName>style.visibility</p:attrName>
                                        </p:attrNameLst>
                                      </p:cBhvr>
                                      <p:to>
                                        <p:strVal val="visible"/>
                                      </p:to>
                                    </p:set>
                                    <p:animEffect transition="in" filter="strips(downRight)">
                                      <p:cBhvr>
                                        <p:cTn id="29" dur="500"/>
                                        <p:tgtEl>
                                          <p:spTgt spid="1048667">
                                            <p:txEl>
                                              <p:pRg st="1" end="1"/>
                                            </p:txEl>
                                          </p:spTgt>
                                        </p:tgtEl>
                                      </p:cBhvr>
                                    </p:animEffect>
                                  </p:childTnLst>
                                </p:cTn>
                              </p:par>
                            </p:childTnLst>
                          </p:cTn>
                        </p:par>
                        <p:par>
                          <p:cTn id="30" fill="hold">
                            <p:stCondLst>
                              <p:cond delay="3000"/>
                            </p:stCondLst>
                            <p:childTnLst>
                              <p:par>
                                <p:cTn id="31" presetID="18" presetClass="entr" presetSubtype="6" fill="hold" grpId="0" nodeType="afterEffect">
                                  <p:stCondLst>
                                    <p:cond delay="0"/>
                                  </p:stCondLst>
                                  <p:childTnLst>
                                    <p:set>
                                      <p:cBhvr>
                                        <p:cTn id="32" dur="1" fill="hold">
                                          <p:stCondLst>
                                            <p:cond delay="0"/>
                                          </p:stCondLst>
                                        </p:cTn>
                                        <p:tgtEl>
                                          <p:spTgt spid="1048667">
                                            <p:txEl>
                                              <p:pRg st="2" end="2"/>
                                            </p:txEl>
                                          </p:spTgt>
                                        </p:tgtEl>
                                        <p:attrNameLst>
                                          <p:attrName>style.visibility</p:attrName>
                                        </p:attrNameLst>
                                      </p:cBhvr>
                                      <p:to>
                                        <p:strVal val="visible"/>
                                      </p:to>
                                    </p:set>
                                    <p:animEffect transition="in" filter="strips(downRight)">
                                      <p:cBhvr>
                                        <p:cTn id="33" dur="500"/>
                                        <p:tgtEl>
                                          <p:spTgt spid="1048667">
                                            <p:txEl>
                                              <p:pRg st="2" end="2"/>
                                            </p:txEl>
                                          </p:spTgt>
                                        </p:tgtEl>
                                      </p:cBhvr>
                                    </p:animEffect>
                                  </p:childTnLst>
                                </p:cTn>
                              </p:par>
                            </p:childTnLst>
                          </p:cTn>
                        </p:par>
                        <p:par>
                          <p:cTn id="34" fill="hold">
                            <p:stCondLst>
                              <p:cond delay="3500"/>
                            </p:stCondLst>
                            <p:childTnLst>
                              <p:par>
                                <p:cTn id="35" presetID="18" presetClass="entr" presetSubtype="6" fill="hold" grpId="0" nodeType="afterEffect">
                                  <p:stCondLst>
                                    <p:cond delay="0"/>
                                  </p:stCondLst>
                                  <p:childTnLst>
                                    <p:set>
                                      <p:cBhvr>
                                        <p:cTn id="36" dur="1" fill="hold">
                                          <p:stCondLst>
                                            <p:cond delay="0"/>
                                          </p:stCondLst>
                                        </p:cTn>
                                        <p:tgtEl>
                                          <p:spTgt spid="1048667">
                                            <p:txEl>
                                              <p:pRg st="3" end="3"/>
                                            </p:txEl>
                                          </p:spTgt>
                                        </p:tgtEl>
                                        <p:attrNameLst>
                                          <p:attrName>style.visibility</p:attrName>
                                        </p:attrNameLst>
                                      </p:cBhvr>
                                      <p:to>
                                        <p:strVal val="visible"/>
                                      </p:to>
                                    </p:set>
                                    <p:animEffect transition="in" filter="strips(downRight)">
                                      <p:cBhvr>
                                        <p:cTn id="37" dur="500"/>
                                        <p:tgtEl>
                                          <p:spTgt spid="1048667">
                                            <p:txEl>
                                              <p:pRg st="3" end="3"/>
                                            </p:txEl>
                                          </p:spTgt>
                                        </p:tgtEl>
                                      </p:cBhvr>
                                    </p:animEffect>
                                  </p:childTnLst>
                                </p:cTn>
                              </p:par>
                            </p:childTnLst>
                          </p:cTn>
                        </p:par>
                        <p:par>
                          <p:cTn id="38" fill="hold">
                            <p:stCondLst>
                              <p:cond delay="4000"/>
                            </p:stCondLst>
                            <p:childTnLst>
                              <p:par>
                                <p:cTn id="39" presetID="18" presetClass="entr" presetSubtype="6" fill="hold" grpId="0" nodeType="afterEffect">
                                  <p:stCondLst>
                                    <p:cond delay="0"/>
                                  </p:stCondLst>
                                  <p:childTnLst>
                                    <p:set>
                                      <p:cBhvr>
                                        <p:cTn id="40" dur="1" fill="hold">
                                          <p:stCondLst>
                                            <p:cond delay="0"/>
                                          </p:stCondLst>
                                        </p:cTn>
                                        <p:tgtEl>
                                          <p:spTgt spid="1048667">
                                            <p:txEl>
                                              <p:pRg st="4" end="4"/>
                                            </p:txEl>
                                          </p:spTgt>
                                        </p:tgtEl>
                                        <p:attrNameLst>
                                          <p:attrName>style.visibility</p:attrName>
                                        </p:attrNameLst>
                                      </p:cBhvr>
                                      <p:to>
                                        <p:strVal val="visible"/>
                                      </p:to>
                                    </p:set>
                                    <p:animEffect transition="in" filter="strips(downRight)">
                                      <p:cBhvr>
                                        <p:cTn id="41" dur="500"/>
                                        <p:tgtEl>
                                          <p:spTgt spid="1048667">
                                            <p:txEl>
                                              <p:pRg st="4" end="4"/>
                                            </p:txEl>
                                          </p:spTgt>
                                        </p:tgtEl>
                                      </p:cBhvr>
                                    </p:animEffect>
                                  </p:childTnLst>
                                </p:cTn>
                              </p:par>
                            </p:childTnLst>
                          </p:cTn>
                        </p:par>
                        <p:par>
                          <p:cTn id="42" fill="hold">
                            <p:stCondLst>
                              <p:cond delay="4500"/>
                            </p:stCondLst>
                            <p:childTnLst>
                              <p:par>
                                <p:cTn id="43" presetID="18" presetClass="entr" presetSubtype="6" fill="hold" grpId="0" nodeType="afterEffect">
                                  <p:stCondLst>
                                    <p:cond delay="0"/>
                                  </p:stCondLst>
                                  <p:childTnLst>
                                    <p:set>
                                      <p:cBhvr>
                                        <p:cTn id="44" dur="1" fill="hold">
                                          <p:stCondLst>
                                            <p:cond delay="0"/>
                                          </p:stCondLst>
                                        </p:cTn>
                                        <p:tgtEl>
                                          <p:spTgt spid="1048667">
                                            <p:txEl>
                                              <p:pRg st="5" end="5"/>
                                            </p:txEl>
                                          </p:spTgt>
                                        </p:tgtEl>
                                        <p:attrNameLst>
                                          <p:attrName>style.visibility</p:attrName>
                                        </p:attrNameLst>
                                      </p:cBhvr>
                                      <p:to>
                                        <p:strVal val="visible"/>
                                      </p:to>
                                    </p:set>
                                    <p:animEffect transition="in" filter="strips(downRight)">
                                      <p:cBhvr>
                                        <p:cTn id="45" dur="500"/>
                                        <p:tgtEl>
                                          <p:spTgt spid="1048667">
                                            <p:txEl>
                                              <p:pRg st="5" end="5"/>
                                            </p:txEl>
                                          </p:spTgt>
                                        </p:tgtEl>
                                      </p:cBhvr>
                                    </p:animEffect>
                                  </p:childTnLst>
                                </p:cTn>
                              </p:par>
                            </p:childTnLst>
                          </p:cTn>
                        </p:par>
                        <p:par>
                          <p:cTn id="46" fill="hold">
                            <p:stCondLst>
                              <p:cond delay="5000"/>
                            </p:stCondLst>
                            <p:childTnLst>
                              <p:par>
                                <p:cTn id="47" presetID="18" presetClass="entr" presetSubtype="6" fill="hold" grpId="0" nodeType="afterEffect">
                                  <p:stCondLst>
                                    <p:cond delay="0"/>
                                  </p:stCondLst>
                                  <p:childTnLst>
                                    <p:set>
                                      <p:cBhvr>
                                        <p:cTn id="48" dur="1" fill="hold">
                                          <p:stCondLst>
                                            <p:cond delay="0"/>
                                          </p:stCondLst>
                                        </p:cTn>
                                        <p:tgtEl>
                                          <p:spTgt spid="1048668">
                                            <p:txEl>
                                              <p:pRg st="0" end="0"/>
                                            </p:txEl>
                                          </p:spTgt>
                                        </p:tgtEl>
                                        <p:attrNameLst>
                                          <p:attrName>style.visibility</p:attrName>
                                        </p:attrNameLst>
                                      </p:cBhvr>
                                      <p:to>
                                        <p:strVal val="visible"/>
                                      </p:to>
                                    </p:set>
                                    <p:animEffect transition="in" filter="strips(downRight)">
                                      <p:cBhvr>
                                        <p:cTn id="49" dur="500"/>
                                        <p:tgtEl>
                                          <p:spTgt spid="1048668">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6" fill="hold" grpId="0" nodeType="clickEffect">
                                  <p:stCondLst>
                                    <p:cond delay="0"/>
                                  </p:stCondLst>
                                  <p:childTnLst>
                                    <p:set>
                                      <p:cBhvr>
                                        <p:cTn id="53" dur="1" fill="hold">
                                          <p:stCondLst>
                                            <p:cond delay="0"/>
                                          </p:stCondLst>
                                        </p:cTn>
                                        <p:tgtEl>
                                          <p:spTgt spid="1048668">
                                            <p:txEl>
                                              <p:pRg st="1" end="1"/>
                                            </p:txEl>
                                          </p:spTgt>
                                        </p:tgtEl>
                                        <p:attrNameLst>
                                          <p:attrName>style.visibility</p:attrName>
                                        </p:attrNameLst>
                                      </p:cBhvr>
                                      <p:to>
                                        <p:strVal val="visible"/>
                                      </p:to>
                                    </p:set>
                                    <p:animEffect transition="in" filter="strips(downRight)">
                                      <p:cBhvr>
                                        <p:cTn id="54" dur="500"/>
                                        <p:tgtEl>
                                          <p:spTgt spid="1048668">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8" presetClass="entr" presetSubtype="6" fill="hold" grpId="0" nodeType="clickEffect">
                                  <p:stCondLst>
                                    <p:cond delay="0"/>
                                  </p:stCondLst>
                                  <p:childTnLst>
                                    <p:set>
                                      <p:cBhvr>
                                        <p:cTn id="58" dur="1" fill="hold">
                                          <p:stCondLst>
                                            <p:cond delay="0"/>
                                          </p:stCondLst>
                                        </p:cTn>
                                        <p:tgtEl>
                                          <p:spTgt spid="1048668">
                                            <p:txEl>
                                              <p:pRg st="2" end="2"/>
                                            </p:txEl>
                                          </p:spTgt>
                                        </p:tgtEl>
                                        <p:attrNameLst>
                                          <p:attrName>style.visibility</p:attrName>
                                        </p:attrNameLst>
                                      </p:cBhvr>
                                      <p:to>
                                        <p:strVal val="visible"/>
                                      </p:to>
                                    </p:set>
                                    <p:animEffect transition="in" filter="strips(downRight)">
                                      <p:cBhvr>
                                        <p:cTn id="59" dur="500"/>
                                        <p:tgtEl>
                                          <p:spTgt spid="1048668">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8" presetClass="entr" presetSubtype="6" fill="hold" grpId="0" nodeType="clickEffect">
                                  <p:stCondLst>
                                    <p:cond delay="0"/>
                                  </p:stCondLst>
                                  <p:childTnLst>
                                    <p:set>
                                      <p:cBhvr>
                                        <p:cTn id="63" dur="1" fill="hold">
                                          <p:stCondLst>
                                            <p:cond delay="0"/>
                                          </p:stCondLst>
                                        </p:cTn>
                                        <p:tgtEl>
                                          <p:spTgt spid="1048668">
                                            <p:txEl>
                                              <p:pRg st="3" end="3"/>
                                            </p:txEl>
                                          </p:spTgt>
                                        </p:tgtEl>
                                        <p:attrNameLst>
                                          <p:attrName>style.visibility</p:attrName>
                                        </p:attrNameLst>
                                      </p:cBhvr>
                                      <p:to>
                                        <p:strVal val="visible"/>
                                      </p:to>
                                    </p:set>
                                    <p:animEffect transition="in" filter="strips(downRight)">
                                      <p:cBhvr>
                                        <p:cTn id="64" dur="500"/>
                                        <p:tgtEl>
                                          <p:spTgt spid="1048668">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8" presetClass="entr" presetSubtype="6" fill="hold" grpId="0" nodeType="clickEffect">
                                  <p:stCondLst>
                                    <p:cond delay="0"/>
                                  </p:stCondLst>
                                  <p:childTnLst>
                                    <p:set>
                                      <p:cBhvr>
                                        <p:cTn id="68" dur="1" fill="hold">
                                          <p:stCondLst>
                                            <p:cond delay="0"/>
                                          </p:stCondLst>
                                        </p:cTn>
                                        <p:tgtEl>
                                          <p:spTgt spid="1048668">
                                            <p:txEl>
                                              <p:pRg st="4" end="4"/>
                                            </p:txEl>
                                          </p:spTgt>
                                        </p:tgtEl>
                                        <p:attrNameLst>
                                          <p:attrName>style.visibility</p:attrName>
                                        </p:attrNameLst>
                                      </p:cBhvr>
                                      <p:to>
                                        <p:strVal val="visible"/>
                                      </p:to>
                                    </p:set>
                                    <p:animEffect transition="in" filter="strips(downRight)">
                                      <p:cBhvr>
                                        <p:cTn id="69" dur="500"/>
                                        <p:tgtEl>
                                          <p:spTgt spid="1048668">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8" presetClass="entr" presetSubtype="6" fill="hold" grpId="0" nodeType="clickEffect">
                                  <p:stCondLst>
                                    <p:cond delay="0"/>
                                  </p:stCondLst>
                                  <p:childTnLst>
                                    <p:set>
                                      <p:cBhvr>
                                        <p:cTn id="73" dur="1" fill="hold">
                                          <p:stCondLst>
                                            <p:cond delay="0"/>
                                          </p:stCondLst>
                                        </p:cTn>
                                        <p:tgtEl>
                                          <p:spTgt spid="1048668">
                                            <p:txEl>
                                              <p:pRg st="5" end="5"/>
                                            </p:txEl>
                                          </p:spTgt>
                                        </p:tgtEl>
                                        <p:attrNameLst>
                                          <p:attrName>style.visibility</p:attrName>
                                        </p:attrNameLst>
                                      </p:cBhvr>
                                      <p:to>
                                        <p:strVal val="visible"/>
                                      </p:to>
                                    </p:set>
                                    <p:animEffect transition="in" filter="strips(downRight)">
                                      <p:cBhvr>
                                        <p:cTn id="74" dur="500"/>
                                        <p:tgtEl>
                                          <p:spTgt spid="1048668">
                                            <p:txEl>
                                              <p:pRg st="5" end="5"/>
                                            </p:txEl>
                                          </p:spTgt>
                                        </p:tgtEl>
                                      </p:cBhvr>
                                    </p:animEffect>
                                  </p:childTnLst>
                                </p:cTn>
                              </p:par>
                            </p:childTnLst>
                          </p:cTn>
                        </p:par>
                        <p:par>
                          <p:cTn id="75" fill="hold">
                            <p:stCondLst>
                              <p:cond delay="500"/>
                            </p:stCondLst>
                            <p:childTnLst>
                              <p:par>
                                <p:cTn id="76" presetID="18" presetClass="entr" presetSubtype="6" fill="hold" grpId="0" nodeType="afterEffect" nodePh="1">
                                  <p:stCondLst>
                                    <p:cond delay="0"/>
                                  </p:stCondLst>
                                  <p:endCondLst>
                                    <p:cond evt="begin" delay="0">
                                      <p:tn val="76"/>
                                    </p:cond>
                                  </p:endCondLst>
                                  <p:childTnLst>
                                    <p:set>
                                      <p:cBhvr>
                                        <p:cTn id="77" dur="1" fill="hold">
                                          <p:stCondLst>
                                            <p:cond delay="0"/>
                                          </p:stCondLst>
                                        </p:cTn>
                                        <p:tgtEl>
                                          <p:spTgt spid="1048670">
                                            <p:txEl>
                                              <p:pRg st="0" end="0"/>
                                            </p:txEl>
                                          </p:spTgt>
                                        </p:tgtEl>
                                        <p:attrNameLst>
                                          <p:attrName>style.visibility</p:attrName>
                                        </p:attrNameLst>
                                      </p:cBhvr>
                                      <p:to>
                                        <p:strVal val="visible"/>
                                      </p:to>
                                    </p:set>
                                    <p:animEffect transition="in" filter="strips(downRight)">
                                      <p:cBhvr>
                                        <p:cTn id="78" dur="500"/>
                                        <p:tgtEl>
                                          <p:spTgt spid="1048670">
                                            <p:txEl>
                                              <p:pRg st="0" end="0"/>
                                            </p:txEl>
                                          </p:spTgt>
                                        </p:tgtEl>
                                      </p:cBhvr>
                                    </p:animEffect>
                                  </p:childTnLst>
                                </p:cTn>
                              </p:par>
                            </p:childTnLst>
                          </p:cTn>
                        </p:par>
                        <p:par>
                          <p:cTn id="79" fill="hold">
                            <p:stCondLst>
                              <p:cond delay="1000"/>
                            </p:stCondLst>
                            <p:childTnLst>
                              <p:par>
                                <p:cTn id="80" presetID="53" presetClass="entr" presetSubtype="16" fill="hold" grpId="0" nodeType="afterEffect">
                                  <p:stCondLst>
                                    <p:cond delay="0"/>
                                  </p:stCondLst>
                                  <p:childTnLst>
                                    <p:set>
                                      <p:cBhvr>
                                        <p:cTn id="81" dur="1" fill="hold">
                                          <p:stCondLst>
                                            <p:cond delay="0"/>
                                          </p:stCondLst>
                                        </p:cTn>
                                        <p:tgtEl>
                                          <p:spTgt spid="1048672"/>
                                        </p:tgtEl>
                                        <p:attrNameLst>
                                          <p:attrName>style.visibility</p:attrName>
                                        </p:attrNameLst>
                                      </p:cBhvr>
                                      <p:to>
                                        <p:strVal val="visible"/>
                                      </p:to>
                                    </p:set>
                                    <p:anim calcmode="lin" valueType="num">
                                      <p:cBhvr>
                                        <p:cTn id="82" dur="500" fill="hold"/>
                                        <p:tgtEl>
                                          <p:spTgt spid="1048672"/>
                                        </p:tgtEl>
                                        <p:attrNameLst>
                                          <p:attrName>ppt_w</p:attrName>
                                        </p:attrNameLst>
                                      </p:cBhvr>
                                      <p:tavLst>
                                        <p:tav tm="0">
                                          <p:val>
                                            <p:fltVal val="0"/>
                                          </p:val>
                                        </p:tav>
                                        <p:tav tm="100000">
                                          <p:val>
                                            <p:strVal val="#ppt_w"/>
                                          </p:val>
                                        </p:tav>
                                      </p:tavLst>
                                    </p:anim>
                                    <p:anim calcmode="lin" valueType="num">
                                      <p:cBhvr>
                                        <p:cTn id="83" dur="500" fill="hold"/>
                                        <p:tgtEl>
                                          <p:spTgt spid="1048672"/>
                                        </p:tgtEl>
                                        <p:attrNameLst>
                                          <p:attrName>ppt_h</p:attrName>
                                        </p:attrNameLst>
                                      </p:cBhvr>
                                      <p:tavLst>
                                        <p:tav tm="0">
                                          <p:val>
                                            <p:fltVal val="0"/>
                                          </p:val>
                                        </p:tav>
                                        <p:tav tm="100000">
                                          <p:val>
                                            <p:strVal val="#ppt_h"/>
                                          </p:val>
                                        </p:tav>
                                      </p:tavLst>
                                    </p:anim>
                                    <p:animEffect transition="in" filter="fade">
                                      <p:cBhvr>
                                        <p:cTn id="84" dur="500"/>
                                        <p:tgtEl>
                                          <p:spTgt spid="1048672"/>
                                        </p:tgtEl>
                                      </p:cBhvr>
                                    </p:animEffect>
                                  </p:childTnLst>
                                </p:cTn>
                              </p:par>
                              <p:par>
                                <p:cTn id="85" presetID="53" presetClass="entr" presetSubtype="16" fill="hold" nodeType="withEffect">
                                  <p:stCondLst>
                                    <p:cond delay="0"/>
                                  </p:stCondLst>
                                  <p:childTnLst>
                                    <p:set>
                                      <p:cBhvr>
                                        <p:cTn id="86" dur="1" fill="hold">
                                          <p:stCondLst>
                                            <p:cond delay="0"/>
                                          </p:stCondLst>
                                        </p:cTn>
                                        <p:tgtEl>
                                          <p:spTgt spid="1048673"/>
                                        </p:tgtEl>
                                        <p:attrNameLst>
                                          <p:attrName>style.visibility</p:attrName>
                                        </p:attrNameLst>
                                      </p:cBhvr>
                                      <p:to>
                                        <p:strVal val="visible"/>
                                      </p:to>
                                    </p:set>
                                    <p:anim calcmode="lin" valueType="num">
                                      <p:cBhvr>
                                        <p:cTn id="87" dur="750" fill="hold"/>
                                        <p:tgtEl>
                                          <p:spTgt spid="1048673"/>
                                        </p:tgtEl>
                                        <p:attrNameLst>
                                          <p:attrName>ppt_w</p:attrName>
                                        </p:attrNameLst>
                                      </p:cBhvr>
                                      <p:tavLst>
                                        <p:tav tm="0">
                                          <p:val>
                                            <p:fltVal val="0"/>
                                          </p:val>
                                        </p:tav>
                                        <p:tav tm="100000">
                                          <p:val>
                                            <p:strVal val="#ppt_w"/>
                                          </p:val>
                                        </p:tav>
                                      </p:tavLst>
                                    </p:anim>
                                    <p:anim calcmode="lin" valueType="num">
                                      <p:cBhvr>
                                        <p:cTn id="88" dur="750" fill="hold"/>
                                        <p:tgtEl>
                                          <p:spTgt spid="1048673"/>
                                        </p:tgtEl>
                                        <p:attrNameLst>
                                          <p:attrName>ppt_h</p:attrName>
                                        </p:attrNameLst>
                                      </p:cBhvr>
                                      <p:tavLst>
                                        <p:tav tm="0">
                                          <p:val>
                                            <p:fltVal val="0"/>
                                          </p:val>
                                        </p:tav>
                                        <p:tav tm="100000">
                                          <p:val>
                                            <p:strVal val="#ppt_h"/>
                                          </p:val>
                                        </p:tav>
                                      </p:tavLst>
                                    </p:anim>
                                    <p:animEffect transition="in" filter="fade">
                                      <p:cBhvr>
                                        <p:cTn id="89" dur="750"/>
                                        <p:tgtEl>
                                          <p:spTgt spid="1048673"/>
                                        </p:tgtEl>
                                      </p:cBhvr>
                                    </p:animEffect>
                                  </p:childTnLst>
                                </p:cTn>
                              </p:par>
                              <p:par>
                                <p:cTn id="90" presetID="53" presetClass="entr" presetSubtype="16" fill="hold" grpId="0" nodeType="withEffect">
                                  <p:stCondLst>
                                    <p:cond delay="600"/>
                                  </p:stCondLst>
                                  <p:childTnLst>
                                    <p:set>
                                      <p:cBhvr>
                                        <p:cTn id="91" dur="1" fill="hold">
                                          <p:stCondLst>
                                            <p:cond delay="0"/>
                                          </p:stCondLst>
                                        </p:cTn>
                                        <p:tgtEl>
                                          <p:spTgt spid="1048674"/>
                                        </p:tgtEl>
                                        <p:attrNameLst>
                                          <p:attrName>style.visibility</p:attrName>
                                        </p:attrNameLst>
                                      </p:cBhvr>
                                      <p:to>
                                        <p:strVal val="visible"/>
                                      </p:to>
                                    </p:set>
                                    <p:anim calcmode="lin" valueType="num">
                                      <p:cBhvr>
                                        <p:cTn id="92" dur="750" fill="hold"/>
                                        <p:tgtEl>
                                          <p:spTgt spid="1048674"/>
                                        </p:tgtEl>
                                        <p:attrNameLst>
                                          <p:attrName>ppt_w</p:attrName>
                                        </p:attrNameLst>
                                      </p:cBhvr>
                                      <p:tavLst>
                                        <p:tav tm="0">
                                          <p:val>
                                            <p:fltVal val="0"/>
                                          </p:val>
                                        </p:tav>
                                        <p:tav tm="100000">
                                          <p:val>
                                            <p:strVal val="#ppt_w"/>
                                          </p:val>
                                        </p:tav>
                                      </p:tavLst>
                                    </p:anim>
                                    <p:anim calcmode="lin" valueType="num">
                                      <p:cBhvr>
                                        <p:cTn id="93" dur="750" fill="hold"/>
                                        <p:tgtEl>
                                          <p:spTgt spid="1048674"/>
                                        </p:tgtEl>
                                        <p:attrNameLst>
                                          <p:attrName>ppt_h</p:attrName>
                                        </p:attrNameLst>
                                      </p:cBhvr>
                                      <p:tavLst>
                                        <p:tav tm="0">
                                          <p:val>
                                            <p:fltVal val="0"/>
                                          </p:val>
                                        </p:tav>
                                        <p:tav tm="100000">
                                          <p:val>
                                            <p:strVal val="#ppt_h"/>
                                          </p:val>
                                        </p:tav>
                                      </p:tavLst>
                                    </p:anim>
                                    <p:animEffect transition="in" filter="fade">
                                      <p:cBhvr>
                                        <p:cTn id="94" dur="750"/>
                                        <p:tgtEl>
                                          <p:spTgt spid="104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60" grpId="0" animBg="1"/>
      <p:bldP spid="1048665" grpId="0" build="p"/>
      <p:bldP spid="1048666" grpId="0" build="p"/>
      <p:bldP spid="1048667" grpId="0" build="p"/>
      <p:bldP spid="1048668" grpId="0" build="p"/>
      <p:bldP spid="1048670" grpId="0" build="p"/>
      <p:bldP spid="1048672" grpId="0" animBg="1"/>
      <p:bldP spid="104867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46" name="object 2"/>
          <p:cNvSpPr/>
          <p:nvPr/>
        </p:nvSpPr>
        <p:spPr>
          <a:xfrm>
            <a:off x="848677" y="938640"/>
            <a:ext cx="10070009" cy="6294010"/>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247" name="object 4"/>
          <p:cNvSpPr/>
          <p:nvPr/>
        </p:nvSpPr>
        <p:spPr>
          <a:xfrm>
            <a:off x="10315131" y="1953620"/>
            <a:ext cx="452065" cy="287967"/>
          </a:xfrm>
          <a:custGeom>
            <a:avLst/>
            <a:gdLst/>
            <a:ahLst/>
            <a:cxnLst/>
            <a:rect l="l" t="t" r="r" b="b"/>
            <a:pathLst>
              <a:path w="428625" h="273050">
                <a:moveTo>
                  <a:pt x="0" y="272796"/>
                </a:moveTo>
                <a:lnTo>
                  <a:pt x="428244" y="272796"/>
                </a:lnTo>
                <a:lnTo>
                  <a:pt x="428244" y="0"/>
                </a:lnTo>
                <a:lnTo>
                  <a:pt x="0" y="0"/>
                </a:lnTo>
                <a:lnTo>
                  <a:pt x="0" y="272796"/>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248" name="object 5"/>
          <p:cNvSpPr/>
          <p:nvPr/>
        </p:nvSpPr>
        <p:spPr>
          <a:xfrm>
            <a:off x="7279662" y="1006142"/>
            <a:ext cx="3035201" cy="294664"/>
          </a:xfrm>
          <a:custGeom>
            <a:avLst/>
            <a:gdLst/>
            <a:ahLst/>
            <a:cxnLst/>
            <a:rect l="l" t="t" r="r" b="b"/>
            <a:pathLst>
              <a:path w="2877820" h="279400">
                <a:moveTo>
                  <a:pt x="0" y="278891"/>
                </a:moveTo>
                <a:lnTo>
                  <a:pt x="2877311" y="278891"/>
                </a:lnTo>
                <a:lnTo>
                  <a:pt x="2877311" y="0"/>
                </a:lnTo>
                <a:lnTo>
                  <a:pt x="0" y="0"/>
                </a:lnTo>
                <a:lnTo>
                  <a:pt x="0" y="278891"/>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249" name="矩形 6"/>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季报填报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50" name="object 2"/>
          <p:cNvSpPr/>
          <p:nvPr/>
        </p:nvSpPr>
        <p:spPr>
          <a:xfrm>
            <a:off x="848677" y="940247"/>
            <a:ext cx="10070009" cy="6292403"/>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251" name="object 4"/>
          <p:cNvSpPr/>
          <p:nvPr/>
        </p:nvSpPr>
        <p:spPr>
          <a:xfrm>
            <a:off x="7310199" y="940244"/>
            <a:ext cx="3035201" cy="292654"/>
          </a:xfrm>
          <a:custGeom>
            <a:avLst/>
            <a:gdLst/>
            <a:ahLst/>
            <a:cxnLst/>
            <a:rect l="l" t="t" r="r" b="b"/>
            <a:pathLst>
              <a:path w="2877820" h="277494">
                <a:moveTo>
                  <a:pt x="0" y="277367"/>
                </a:moveTo>
                <a:lnTo>
                  <a:pt x="2877311" y="277367"/>
                </a:lnTo>
                <a:lnTo>
                  <a:pt x="2877311" y="0"/>
                </a:lnTo>
                <a:lnTo>
                  <a:pt x="0" y="0"/>
                </a:lnTo>
                <a:lnTo>
                  <a:pt x="0" y="277367"/>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252" name="矩形 5"/>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季报填报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53" name="object 2"/>
          <p:cNvSpPr/>
          <p:nvPr/>
        </p:nvSpPr>
        <p:spPr>
          <a:xfrm>
            <a:off x="848681" y="940246"/>
            <a:ext cx="10097333" cy="6292403"/>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254" name="object 4"/>
          <p:cNvSpPr/>
          <p:nvPr/>
        </p:nvSpPr>
        <p:spPr>
          <a:xfrm>
            <a:off x="9411800" y="2652774"/>
            <a:ext cx="450056" cy="287967"/>
          </a:xfrm>
          <a:custGeom>
            <a:avLst/>
            <a:gdLst/>
            <a:ahLst/>
            <a:cxnLst/>
            <a:rect l="l" t="t" r="r" b="b"/>
            <a:pathLst>
              <a:path w="426720" h="273050">
                <a:moveTo>
                  <a:pt x="0" y="272796"/>
                </a:moveTo>
                <a:lnTo>
                  <a:pt x="426720" y="272796"/>
                </a:lnTo>
                <a:lnTo>
                  <a:pt x="426720" y="0"/>
                </a:lnTo>
                <a:lnTo>
                  <a:pt x="0" y="0"/>
                </a:lnTo>
                <a:lnTo>
                  <a:pt x="0" y="272796"/>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255" name="object 5"/>
          <p:cNvSpPr/>
          <p:nvPr/>
        </p:nvSpPr>
        <p:spPr>
          <a:xfrm>
            <a:off x="7323057" y="940244"/>
            <a:ext cx="3036540" cy="292654"/>
          </a:xfrm>
          <a:custGeom>
            <a:avLst/>
            <a:gdLst/>
            <a:ahLst/>
            <a:cxnLst/>
            <a:rect l="l" t="t" r="r" b="b"/>
            <a:pathLst>
              <a:path w="2879090" h="277494">
                <a:moveTo>
                  <a:pt x="0" y="277367"/>
                </a:moveTo>
                <a:lnTo>
                  <a:pt x="2878836" y="277367"/>
                </a:lnTo>
                <a:lnTo>
                  <a:pt x="2878836" y="0"/>
                </a:lnTo>
                <a:lnTo>
                  <a:pt x="0" y="0"/>
                </a:lnTo>
                <a:lnTo>
                  <a:pt x="0" y="277367"/>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256" name="矩形 6"/>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季报填报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57" name="object 2"/>
          <p:cNvSpPr/>
          <p:nvPr/>
        </p:nvSpPr>
        <p:spPr>
          <a:xfrm>
            <a:off x="848677" y="938640"/>
            <a:ext cx="10070009" cy="6294010"/>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258" name="object 4"/>
          <p:cNvSpPr/>
          <p:nvPr/>
        </p:nvSpPr>
        <p:spPr>
          <a:xfrm>
            <a:off x="849484" y="1929509"/>
            <a:ext cx="1634803" cy="1363488"/>
          </a:xfrm>
          <a:custGeom>
            <a:avLst/>
            <a:gdLst/>
            <a:ahLst/>
            <a:cxnLst/>
            <a:rect l="l" t="t" r="r" b="b"/>
            <a:pathLst>
              <a:path w="1550035" h="1292860">
                <a:moveTo>
                  <a:pt x="0" y="1292352"/>
                </a:moveTo>
                <a:lnTo>
                  <a:pt x="1549908" y="1292352"/>
                </a:lnTo>
                <a:lnTo>
                  <a:pt x="1549908" y="0"/>
                </a:lnTo>
                <a:lnTo>
                  <a:pt x="0" y="0"/>
                </a:lnTo>
                <a:lnTo>
                  <a:pt x="0" y="1292352"/>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259" name="object 5"/>
          <p:cNvSpPr/>
          <p:nvPr/>
        </p:nvSpPr>
        <p:spPr>
          <a:xfrm>
            <a:off x="4719965" y="2387577"/>
            <a:ext cx="4893022" cy="4845876"/>
          </a:xfrm>
          <a:custGeom>
            <a:avLst/>
            <a:gdLst/>
            <a:ahLst/>
            <a:cxnLst/>
            <a:rect l="l" t="t" r="r" b="b"/>
            <a:pathLst>
              <a:path w="4639309" h="4594859">
                <a:moveTo>
                  <a:pt x="0" y="4594860"/>
                </a:moveTo>
                <a:lnTo>
                  <a:pt x="4639056" y="4594860"/>
                </a:lnTo>
                <a:lnTo>
                  <a:pt x="4639056" y="0"/>
                </a:lnTo>
                <a:lnTo>
                  <a:pt x="0" y="0"/>
                </a:lnTo>
                <a:lnTo>
                  <a:pt x="0" y="4594860"/>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260" name="object 6"/>
          <p:cNvSpPr/>
          <p:nvPr/>
        </p:nvSpPr>
        <p:spPr>
          <a:xfrm>
            <a:off x="849484" y="1929513"/>
            <a:ext cx="1634803" cy="246445"/>
          </a:xfrm>
          <a:custGeom>
            <a:avLst/>
            <a:gdLst/>
            <a:ahLst/>
            <a:cxnLst/>
            <a:rect l="l" t="t" r="r" b="b"/>
            <a:pathLst>
              <a:path w="1550035" h="233680">
                <a:moveTo>
                  <a:pt x="0" y="233172"/>
                </a:moveTo>
                <a:lnTo>
                  <a:pt x="1549908" y="233172"/>
                </a:lnTo>
                <a:lnTo>
                  <a:pt x="1549908" y="0"/>
                </a:lnTo>
                <a:lnTo>
                  <a:pt x="0" y="0"/>
                </a:lnTo>
                <a:lnTo>
                  <a:pt x="0" y="233172"/>
                </a:lnTo>
                <a:close/>
              </a:path>
            </a:pathLst>
          </a:custGeom>
          <a:ln w="38099">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261" name="object 7"/>
          <p:cNvSpPr/>
          <p:nvPr/>
        </p:nvSpPr>
        <p:spPr>
          <a:xfrm>
            <a:off x="4719965" y="2387577"/>
            <a:ext cx="2392263" cy="4845876"/>
          </a:xfrm>
          <a:custGeom>
            <a:avLst/>
            <a:gdLst/>
            <a:ahLst/>
            <a:cxnLst/>
            <a:rect l="l" t="t" r="r" b="b"/>
            <a:pathLst>
              <a:path w="2268220" h="4594859">
                <a:moveTo>
                  <a:pt x="0" y="4594860"/>
                </a:moveTo>
                <a:lnTo>
                  <a:pt x="2267712" y="4594860"/>
                </a:lnTo>
                <a:lnTo>
                  <a:pt x="2267712" y="0"/>
                </a:lnTo>
                <a:lnTo>
                  <a:pt x="0" y="0"/>
                </a:lnTo>
                <a:lnTo>
                  <a:pt x="0" y="4594860"/>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262" name="object 8"/>
          <p:cNvSpPr/>
          <p:nvPr/>
        </p:nvSpPr>
        <p:spPr>
          <a:xfrm>
            <a:off x="7310199" y="938639"/>
            <a:ext cx="3035201" cy="292654"/>
          </a:xfrm>
          <a:custGeom>
            <a:avLst/>
            <a:gdLst/>
            <a:ahLst/>
            <a:cxnLst/>
            <a:rect l="l" t="t" r="r" b="b"/>
            <a:pathLst>
              <a:path w="2877820" h="277494">
                <a:moveTo>
                  <a:pt x="0" y="277367"/>
                </a:moveTo>
                <a:lnTo>
                  <a:pt x="2877311" y="277367"/>
                </a:lnTo>
                <a:lnTo>
                  <a:pt x="2877311" y="0"/>
                </a:lnTo>
                <a:lnTo>
                  <a:pt x="0" y="0"/>
                </a:lnTo>
                <a:lnTo>
                  <a:pt x="0" y="277367"/>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263" name="矩形 9"/>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季报填报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64" name="object 2"/>
          <p:cNvSpPr/>
          <p:nvPr/>
        </p:nvSpPr>
        <p:spPr>
          <a:xfrm>
            <a:off x="848681" y="940242"/>
            <a:ext cx="11175861" cy="6282762"/>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265" name="object 4"/>
          <p:cNvSpPr/>
          <p:nvPr/>
        </p:nvSpPr>
        <p:spPr>
          <a:xfrm>
            <a:off x="4985175" y="2827965"/>
            <a:ext cx="2665512" cy="4193598"/>
          </a:xfrm>
          <a:custGeom>
            <a:avLst/>
            <a:gdLst/>
            <a:ahLst/>
            <a:cxnLst/>
            <a:rect l="l" t="t" r="r" b="b"/>
            <a:pathLst>
              <a:path w="2527300" h="3976370">
                <a:moveTo>
                  <a:pt x="0" y="3976116"/>
                </a:moveTo>
                <a:lnTo>
                  <a:pt x="2526791" y="3976116"/>
                </a:lnTo>
                <a:lnTo>
                  <a:pt x="2526791" y="0"/>
                </a:lnTo>
                <a:lnTo>
                  <a:pt x="0" y="0"/>
                </a:lnTo>
                <a:lnTo>
                  <a:pt x="0" y="3976116"/>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266" name="object 5"/>
          <p:cNvSpPr/>
          <p:nvPr/>
        </p:nvSpPr>
        <p:spPr>
          <a:xfrm>
            <a:off x="9252674" y="2827965"/>
            <a:ext cx="1324719" cy="4193598"/>
          </a:xfrm>
          <a:custGeom>
            <a:avLst/>
            <a:gdLst/>
            <a:ahLst/>
            <a:cxnLst/>
            <a:rect l="l" t="t" r="r" b="b"/>
            <a:pathLst>
              <a:path w="1256029" h="3976370">
                <a:moveTo>
                  <a:pt x="0" y="3976116"/>
                </a:moveTo>
                <a:lnTo>
                  <a:pt x="1255776" y="3976116"/>
                </a:lnTo>
                <a:lnTo>
                  <a:pt x="1255776" y="0"/>
                </a:lnTo>
                <a:lnTo>
                  <a:pt x="0" y="0"/>
                </a:lnTo>
                <a:lnTo>
                  <a:pt x="0" y="3976116"/>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267" name="object 6"/>
          <p:cNvSpPr/>
          <p:nvPr/>
        </p:nvSpPr>
        <p:spPr>
          <a:xfrm>
            <a:off x="8350154" y="940244"/>
            <a:ext cx="3035201" cy="292654"/>
          </a:xfrm>
          <a:custGeom>
            <a:avLst/>
            <a:gdLst/>
            <a:ahLst/>
            <a:cxnLst/>
            <a:rect l="l" t="t" r="r" b="b"/>
            <a:pathLst>
              <a:path w="2877820" h="277494">
                <a:moveTo>
                  <a:pt x="0" y="277367"/>
                </a:moveTo>
                <a:lnTo>
                  <a:pt x="2877312" y="277367"/>
                </a:lnTo>
                <a:lnTo>
                  <a:pt x="2877312" y="0"/>
                </a:lnTo>
                <a:lnTo>
                  <a:pt x="0" y="0"/>
                </a:lnTo>
                <a:lnTo>
                  <a:pt x="0" y="277367"/>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268" name="矩形 7"/>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季报填报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69" name="object 2"/>
          <p:cNvSpPr/>
          <p:nvPr/>
        </p:nvSpPr>
        <p:spPr>
          <a:xfrm>
            <a:off x="848677" y="940243"/>
            <a:ext cx="11191935" cy="6290798"/>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270" name="object 4"/>
          <p:cNvSpPr/>
          <p:nvPr/>
        </p:nvSpPr>
        <p:spPr>
          <a:xfrm>
            <a:off x="7666230" y="2861722"/>
            <a:ext cx="1554435" cy="4184221"/>
          </a:xfrm>
          <a:custGeom>
            <a:avLst/>
            <a:gdLst/>
            <a:ahLst/>
            <a:cxnLst/>
            <a:rect l="l" t="t" r="r" b="b"/>
            <a:pathLst>
              <a:path w="1473834" h="3967479">
                <a:moveTo>
                  <a:pt x="0" y="3966972"/>
                </a:moveTo>
                <a:lnTo>
                  <a:pt x="1473707" y="3966972"/>
                </a:lnTo>
                <a:lnTo>
                  <a:pt x="1473707" y="0"/>
                </a:lnTo>
                <a:lnTo>
                  <a:pt x="0" y="0"/>
                </a:lnTo>
                <a:lnTo>
                  <a:pt x="0" y="3966972"/>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271" name="object 5"/>
          <p:cNvSpPr/>
          <p:nvPr/>
        </p:nvSpPr>
        <p:spPr>
          <a:xfrm>
            <a:off x="8350154" y="940244"/>
            <a:ext cx="3035201" cy="292654"/>
          </a:xfrm>
          <a:custGeom>
            <a:avLst/>
            <a:gdLst/>
            <a:ahLst/>
            <a:cxnLst/>
            <a:rect l="l" t="t" r="r" b="b"/>
            <a:pathLst>
              <a:path w="2877820" h="277494">
                <a:moveTo>
                  <a:pt x="0" y="277367"/>
                </a:moveTo>
                <a:lnTo>
                  <a:pt x="2877312" y="277367"/>
                </a:lnTo>
                <a:lnTo>
                  <a:pt x="2877312" y="0"/>
                </a:lnTo>
                <a:lnTo>
                  <a:pt x="0" y="0"/>
                </a:lnTo>
                <a:lnTo>
                  <a:pt x="0" y="277367"/>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272" name="矩形 6"/>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季报填报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73" name="object 2"/>
          <p:cNvSpPr/>
          <p:nvPr/>
        </p:nvSpPr>
        <p:spPr>
          <a:xfrm>
            <a:off x="848677" y="940243"/>
            <a:ext cx="11191935" cy="6290798"/>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274" name="object 4"/>
          <p:cNvSpPr/>
          <p:nvPr/>
        </p:nvSpPr>
        <p:spPr>
          <a:xfrm>
            <a:off x="7650156" y="3842144"/>
            <a:ext cx="1618729" cy="474140"/>
          </a:xfrm>
          <a:custGeom>
            <a:avLst/>
            <a:gdLst/>
            <a:ahLst/>
            <a:cxnLst/>
            <a:rect l="l" t="t" r="r" b="b"/>
            <a:pathLst>
              <a:path w="1534795" h="449579">
                <a:moveTo>
                  <a:pt x="0" y="449579"/>
                </a:moveTo>
                <a:lnTo>
                  <a:pt x="1534668" y="449579"/>
                </a:lnTo>
                <a:lnTo>
                  <a:pt x="1534668" y="0"/>
                </a:lnTo>
                <a:lnTo>
                  <a:pt x="0" y="0"/>
                </a:lnTo>
                <a:lnTo>
                  <a:pt x="0" y="449579"/>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275" name="object 5"/>
          <p:cNvSpPr/>
          <p:nvPr/>
        </p:nvSpPr>
        <p:spPr>
          <a:xfrm>
            <a:off x="8350154" y="940244"/>
            <a:ext cx="3035201" cy="292654"/>
          </a:xfrm>
          <a:custGeom>
            <a:avLst/>
            <a:gdLst/>
            <a:ahLst/>
            <a:cxnLst/>
            <a:rect l="l" t="t" r="r" b="b"/>
            <a:pathLst>
              <a:path w="2877820" h="277494">
                <a:moveTo>
                  <a:pt x="0" y="277367"/>
                </a:moveTo>
                <a:lnTo>
                  <a:pt x="2877312" y="277367"/>
                </a:lnTo>
                <a:lnTo>
                  <a:pt x="2877312" y="0"/>
                </a:lnTo>
                <a:lnTo>
                  <a:pt x="0" y="0"/>
                </a:lnTo>
                <a:lnTo>
                  <a:pt x="0" y="277367"/>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276" name="矩形 6"/>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季报填报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77" name="object 2"/>
          <p:cNvSpPr/>
          <p:nvPr/>
        </p:nvSpPr>
        <p:spPr>
          <a:xfrm>
            <a:off x="848677" y="932206"/>
            <a:ext cx="11191935" cy="6292406"/>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278" name="object 4"/>
          <p:cNvSpPr/>
          <p:nvPr/>
        </p:nvSpPr>
        <p:spPr>
          <a:xfrm>
            <a:off x="7650156" y="3842144"/>
            <a:ext cx="2877145" cy="474140"/>
          </a:xfrm>
          <a:custGeom>
            <a:avLst/>
            <a:gdLst/>
            <a:ahLst/>
            <a:cxnLst/>
            <a:rect l="l" t="t" r="r" b="b"/>
            <a:pathLst>
              <a:path w="2727959" h="449579">
                <a:moveTo>
                  <a:pt x="0" y="449579"/>
                </a:moveTo>
                <a:lnTo>
                  <a:pt x="2727960" y="449579"/>
                </a:lnTo>
                <a:lnTo>
                  <a:pt x="2727960" y="0"/>
                </a:lnTo>
                <a:lnTo>
                  <a:pt x="0" y="0"/>
                </a:lnTo>
                <a:lnTo>
                  <a:pt x="0" y="449579"/>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279" name="object 5"/>
          <p:cNvSpPr/>
          <p:nvPr/>
        </p:nvSpPr>
        <p:spPr>
          <a:xfrm>
            <a:off x="8350154" y="940244"/>
            <a:ext cx="3035201" cy="292654"/>
          </a:xfrm>
          <a:custGeom>
            <a:avLst/>
            <a:gdLst/>
            <a:ahLst/>
            <a:cxnLst/>
            <a:rect l="l" t="t" r="r" b="b"/>
            <a:pathLst>
              <a:path w="2877820" h="277494">
                <a:moveTo>
                  <a:pt x="0" y="277367"/>
                </a:moveTo>
                <a:lnTo>
                  <a:pt x="2877312" y="277367"/>
                </a:lnTo>
                <a:lnTo>
                  <a:pt x="2877312" y="0"/>
                </a:lnTo>
                <a:lnTo>
                  <a:pt x="0" y="0"/>
                </a:lnTo>
                <a:lnTo>
                  <a:pt x="0" y="277367"/>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280" name="矩形 6"/>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季报填报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81" name="object 2"/>
          <p:cNvSpPr/>
          <p:nvPr/>
        </p:nvSpPr>
        <p:spPr>
          <a:xfrm>
            <a:off x="848677" y="932206"/>
            <a:ext cx="11191935" cy="6292406"/>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282" name="object 4"/>
          <p:cNvSpPr/>
          <p:nvPr/>
        </p:nvSpPr>
        <p:spPr>
          <a:xfrm>
            <a:off x="3057971" y="2353826"/>
            <a:ext cx="1421160" cy="4249852"/>
          </a:xfrm>
          <a:custGeom>
            <a:avLst/>
            <a:gdLst/>
            <a:ahLst/>
            <a:cxnLst/>
            <a:rect l="l" t="t" r="r" b="b"/>
            <a:pathLst>
              <a:path w="1347470" h="4029710">
                <a:moveTo>
                  <a:pt x="0" y="4029455"/>
                </a:moveTo>
                <a:lnTo>
                  <a:pt x="1347215" y="4029455"/>
                </a:lnTo>
                <a:lnTo>
                  <a:pt x="1347215" y="0"/>
                </a:lnTo>
                <a:lnTo>
                  <a:pt x="0" y="0"/>
                </a:lnTo>
                <a:lnTo>
                  <a:pt x="0" y="4029455"/>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283" name="object 5"/>
          <p:cNvSpPr/>
          <p:nvPr/>
        </p:nvSpPr>
        <p:spPr>
          <a:xfrm>
            <a:off x="8350154" y="940244"/>
            <a:ext cx="3035201" cy="292654"/>
          </a:xfrm>
          <a:custGeom>
            <a:avLst/>
            <a:gdLst/>
            <a:ahLst/>
            <a:cxnLst/>
            <a:rect l="l" t="t" r="r" b="b"/>
            <a:pathLst>
              <a:path w="2877820" h="277494">
                <a:moveTo>
                  <a:pt x="0" y="277367"/>
                </a:moveTo>
                <a:lnTo>
                  <a:pt x="2877312" y="277367"/>
                </a:lnTo>
                <a:lnTo>
                  <a:pt x="2877312" y="0"/>
                </a:lnTo>
                <a:lnTo>
                  <a:pt x="0" y="0"/>
                </a:lnTo>
                <a:lnTo>
                  <a:pt x="0" y="277367"/>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284" name="矩形 6"/>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季报填报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85" name="object 2"/>
          <p:cNvSpPr/>
          <p:nvPr/>
        </p:nvSpPr>
        <p:spPr>
          <a:xfrm>
            <a:off x="848677" y="932206"/>
            <a:ext cx="11191935" cy="6292406"/>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286" name="object 4"/>
          <p:cNvSpPr/>
          <p:nvPr/>
        </p:nvSpPr>
        <p:spPr>
          <a:xfrm>
            <a:off x="3220312" y="2385973"/>
            <a:ext cx="982488" cy="3941125"/>
          </a:xfrm>
          <a:custGeom>
            <a:avLst/>
            <a:gdLst/>
            <a:ahLst/>
            <a:cxnLst/>
            <a:rect l="l" t="t" r="r" b="b"/>
            <a:pathLst>
              <a:path w="931545" h="3736975">
                <a:moveTo>
                  <a:pt x="0" y="3736848"/>
                </a:moveTo>
                <a:lnTo>
                  <a:pt x="931164" y="3736848"/>
                </a:lnTo>
                <a:lnTo>
                  <a:pt x="931164" y="0"/>
                </a:lnTo>
                <a:lnTo>
                  <a:pt x="0" y="0"/>
                </a:lnTo>
                <a:lnTo>
                  <a:pt x="0" y="3736848"/>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287" name="object 5"/>
          <p:cNvSpPr/>
          <p:nvPr/>
        </p:nvSpPr>
        <p:spPr>
          <a:xfrm>
            <a:off x="6931670" y="6571267"/>
            <a:ext cx="495598" cy="308727"/>
          </a:xfrm>
          <a:custGeom>
            <a:avLst/>
            <a:gdLst/>
            <a:ahLst/>
            <a:cxnLst/>
            <a:rect l="l" t="t" r="r" b="b"/>
            <a:pathLst>
              <a:path w="469900" h="292734">
                <a:moveTo>
                  <a:pt x="0" y="292607"/>
                </a:moveTo>
                <a:lnTo>
                  <a:pt x="469392" y="292607"/>
                </a:lnTo>
                <a:lnTo>
                  <a:pt x="469392" y="0"/>
                </a:lnTo>
                <a:lnTo>
                  <a:pt x="0" y="0"/>
                </a:lnTo>
                <a:lnTo>
                  <a:pt x="0" y="292607"/>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288" name="object 6"/>
          <p:cNvSpPr/>
          <p:nvPr/>
        </p:nvSpPr>
        <p:spPr>
          <a:xfrm>
            <a:off x="6198720" y="1485908"/>
            <a:ext cx="980480" cy="393778"/>
          </a:xfrm>
          <a:custGeom>
            <a:avLst/>
            <a:gdLst/>
            <a:ahLst/>
            <a:cxnLst/>
            <a:rect l="l" t="t" r="r" b="b"/>
            <a:pathLst>
              <a:path w="929640" h="373380">
                <a:moveTo>
                  <a:pt x="0" y="373379"/>
                </a:moveTo>
                <a:lnTo>
                  <a:pt x="929640" y="373379"/>
                </a:lnTo>
                <a:lnTo>
                  <a:pt x="929640" y="0"/>
                </a:lnTo>
                <a:lnTo>
                  <a:pt x="0" y="0"/>
                </a:lnTo>
                <a:lnTo>
                  <a:pt x="0" y="373379"/>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289" name="object 7"/>
          <p:cNvSpPr/>
          <p:nvPr/>
        </p:nvSpPr>
        <p:spPr>
          <a:xfrm>
            <a:off x="7426732" y="6571267"/>
            <a:ext cx="584002" cy="308727"/>
          </a:xfrm>
          <a:custGeom>
            <a:avLst/>
            <a:gdLst/>
            <a:ahLst/>
            <a:cxnLst/>
            <a:rect l="l" t="t" r="r" b="b"/>
            <a:pathLst>
              <a:path w="553720" h="292734">
                <a:moveTo>
                  <a:pt x="0" y="292607"/>
                </a:moveTo>
                <a:lnTo>
                  <a:pt x="553211" y="292607"/>
                </a:lnTo>
                <a:lnTo>
                  <a:pt x="553211" y="0"/>
                </a:lnTo>
                <a:lnTo>
                  <a:pt x="0" y="0"/>
                </a:lnTo>
                <a:lnTo>
                  <a:pt x="0" y="292607"/>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290" name="object 8"/>
          <p:cNvSpPr/>
          <p:nvPr/>
        </p:nvSpPr>
        <p:spPr>
          <a:xfrm>
            <a:off x="8350154" y="940244"/>
            <a:ext cx="3035201" cy="292654"/>
          </a:xfrm>
          <a:custGeom>
            <a:avLst/>
            <a:gdLst/>
            <a:ahLst/>
            <a:cxnLst/>
            <a:rect l="l" t="t" r="r" b="b"/>
            <a:pathLst>
              <a:path w="2877820" h="277494">
                <a:moveTo>
                  <a:pt x="0" y="277367"/>
                </a:moveTo>
                <a:lnTo>
                  <a:pt x="2877312" y="277367"/>
                </a:lnTo>
                <a:lnTo>
                  <a:pt x="2877312" y="0"/>
                </a:lnTo>
                <a:lnTo>
                  <a:pt x="0" y="0"/>
                </a:lnTo>
                <a:lnTo>
                  <a:pt x="0" y="277367"/>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291" name="矩形 9"/>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季报填报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8" name="矩形 60"/>
          <p:cNvSpPr/>
          <p:nvPr/>
        </p:nvSpPr>
        <p:spPr>
          <a:xfrm>
            <a:off x="596729" y="15925"/>
            <a:ext cx="12262022" cy="586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8679" name="矩形 24"/>
          <p:cNvSpPr/>
          <p:nvPr/>
        </p:nvSpPr>
        <p:spPr>
          <a:xfrm>
            <a:off x="354" y="5341"/>
            <a:ext cx="594348"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8680" name="文本框 25"/>
          <p:cNvSpPr txBox="1"/>
          <p:nvPr/>
        </p:nvSpPr>
        <p:spPr>
          <a:xfrm>
            <a:off x="609668" y="124584"/>
            <a:ext cx="2243515" cy="373279"/>
          </a:xfrm>
          <a:prstGeom prst="rect">
            <a:avLst/>
          </a:prstGeom>
          <a:noFill/>
        </p:spPr>
        <p:txBody>
          <a:bodyPr wrap="none" lIns="0" tIns="0" rIns="0" bIns="0" rtlCol="0">
            <a:spAutoFit/>
          </a:bodyPr>
          <a:lstStyle/>
          <a:p>
            <a:pPr defTabSz="963930"/>
            <a:r>
              <a:rPr lang="en-US" altLang="zh-CN" sz="2400" b="1" dirty="0">
                <a:solidFill>
                  <a:schemeClr val="accent2"/>
                </a:solidFill>
                <a:latin typeface="微软雅黑" panose="020B0503020204020204" pitchFamily="34" charset="-122"/>
                <a:ea typeface="微软雅黑" panose="020B0503020204020204" pitchFamily="34" charset="-122"/>
                <a:cs typeface="+mn-ea"/>
                <a:sym typeface="+mn-lt"/>
              </a:rPr>
              <a:t>3  </a:t>
            </a:r>
            <a:r>
              <a:rPr lang="zh-CN" altLang="en-US" sz="2400" b="1" dirty="0">
                <a:solidFill>
                  <a:schemeClr val="accent2"/>
                </a:solidFill>
                <a:latin typeface="微软雅黑" panose="020B0503020204020204" pitchFamily="34" charset="-122"/>
                <a:ea typeface="微软雅黑" panose="020B0503020204020204" pitchFamily="34" charset="-122"/>
                <a:cs typeface="+mn-ea"/>
                <a:sym typeface="+mn-lt"/>
              </a:rPr>
              <a:t>标准主要内容</a:t>
            </a:r>
          </a:p>
        </p:txBody>
      </p:sp>
      <p:sp>
        <p:nvSpPr>
          <p:cNvPr id="1048681" name="文本框 25"/>
          <p:cNvSpPr txBox="1"/>
          <p:nvPr/>
        </p:nvSpPr>
        <p:spPr>
          <a:xfrm>
            <a:off x="131235" y="943521"/>
            <a:ext cx="369332" cy="4905051"/>
          </a:xfrm>
          <a:prstGeom prst="rect">
            <a:avLst/>
          </a:prstGeom>
          <a:noFill/>
        </p:spPr>
        <p:txBody>
          <a:bodyPr vert="eaVert" wrap="square" lIns="0" tIns="0" rIns="0" bIns="0" rtlCol="0">
            <a:spAutoFit/>
          </a:bodyPr>
          <a:lstStyle/>
          <a:p>
            <a:pPr defTabSz="963930"/>
            <a:r>
              <a:rPr lang="zh-CN" altLang="en-US" sz="2400" dirty="0">
                <a:solidFill>
                  <a:schemeClr val="accent2"/>
                </a:solidFill>
                <a:latin typeface="微软雅黑" panose="020B0503020204020204" pitchFamily="34" charset="-122"/>
                <a:ea typeface="微软雅黑" panose="020B0503020204020204" pitchFamily="34" charset="-122"/>
                <a:cs typeface="+mn-ea"/>
                <a:sym typeface="+mn-lt"/>
              </a:rPr>
              <a:t>环境管理台账记录内容</a:t>
            </a:r>
          </a:p>
        </p:txBody>
      </p:sp>
      <p:cxnSp>
        <p:nvCxnSpPr>
          <p:cNvPr id="3145741" name="Straight Connector 59"/>
          <p:cNvCxnSpPr>
            <a:cxnSpLocks/>
          </p:cNvCxnSpPr>
          <p:nvPr/>
        </p:nvCxnSpPr>
        <p:spPr>
          <a:xfrm flipV="1">
            <a:off x="596727" y="591991"/>
            <a:ext cx="0" cy="4483417"/>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1048682" name="文本框 13"/>
          <p:cNvSpPr txBox="1">
            <a:spLocks noChangeArrowheads="1"/>
          </p:cNvSpPr>
          <p:nvPr/>
        </p:nvSpPr>
        <p:spPr bwMode="auto">
          <a:xfrm>
            <a:off x="3044247" y="1384079"/>
            <a:ext cx="3917649" cy="652241"/>
          </a:xfrm>
          <a:prstGeom prst="rect">
            <a:avLst/>
          </a:prstGeom>
          <a:noFill/>
          <a:ln>
            <a:noFill/>
          </a:ln>
        </p:spPr>
        <p:txBody>
          <a:bodyPr wrap="non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4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污染防治设施运行管理信息</a:t>
            </a:r>
          </a:p>
        </p:txBody>
      </p:sp>
      <p:sp>
        <p:nvSpPr>
          <p:cNvPr id="1048683" name="Freeform 46"/>
          <p:cNvSpPr>
            <a:spLocks noEditPoints="1"/>
          </p:cNvSpPr>
          <p:nvPr/>
        </p:nvSpPr>
        <p:spPr bwMode="auto">
          <a:xfrm>
            <a:off x="2309770" y="1384078"/>
            <a:ext cx="698709" cy="698709"/>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1"/>
          </a:solidFill>
          <a:ln w="9525">
            <a:noFill/>
            <a:round/>
          </a:ln>
        </p:spPr>
        <p:txBody>
          <a:bodyPr vert="horz" wrap="square" lIns="128546" tIns="64273" rIns="128546" bIns="64273" numCol="1" anchor="t" anchorCtr="0" compatLnSpc="1"/>
          <a:lstStyle/>
          <a:p>
            <a:pPr>
              <a:lnSpc>
                <a:spcPct val="120000"/>
              </a:lnSpc>
            </a:pPr>
            <a:endParaRPr lang="en-US" sz="800" dirty="0">
              <a:latin typeface="Agency FB" panose="020B0503020202020204" pitchFamily="34" charset="0"/>
              <a:ea typeface="微软雅黑" panose="020B0503020204020204" pitchFamily="34" charset="-122"/>
              <a:cs typeface="+mn-ea"/>
              <a:sym typeface="Arial" panose="020B0604020202020204" pitchFamily="34" charset="0"/>
            </a:endParaRPr>
          </a:p>
        </p:txBody>
      </p:sp>
      <p:sp>
        <p:nvSpPr>
          <p:cNvPr id="1048684" name="object 9"/>
          <p:cNvSpPr/>
          <p:nvPr/>
        </p:nvSpPr>
        <p:spPr>
          <a:xfrm>
            <a:off x="2291197" y="2501439"/>
            <a:ext cx="2775585" cy="2799715"/>
          </a:xfrm>
          <a:custGeom>
            <a:avLst/>
            <a:gdLst/>
            <a:ahLst/>
            <a:cxnLst/>
            <a:rect l="l" t="t" r="r" b="b"/>
            <a:pathLst>
              <a:path w="2775585" h="2799715">
                <a:moveTo>
                  <a:pt x="0" y="2799588"/>
                </a:moveTo>
                <a:lnTo>
                  <a:pt x="2775204" y="2799588"/>
                </a:lnTo>
                <a:lnTo>
                  <a:pt x="2775204" y="0"/>
                </a:lnTo>
                <a:lnTo>
                  <a:pt x="0" y="0"/>
                </a:lnTo>
                <a:lnTo>
                  <a:pt x="0" y="2799588"/>
                </a:lnTo>
                <a:close/>
              </a:path>
            </a:pathLst>
          </a:custGeom>
          <a:solidFill>
            <a:srgbClr val="D9D9D9"/>
          </a:solidFill>
        </p:spPr>
        <p:txBody>
          <a:bodyPr wrap="square" lIns="0" tIns="0" rIns="0" bIns="0" rtlCol="0"/>
          <a:lstStyle/>
          <a:p>
            <a:endParaRPr dirty="0">
              <a:latin typeface="Broadway" panose="04040905080B02020502" pitchFamily="82" charset="0"/>
            </a:endParaRPr>
          </a:p>
        </p:txBody>
      </p:sp>
      <p:sp>
        <p:nvSpPr>
          <p:cNvPr id="1048685" name="object 11"/>
          <p:cNvSpPr/>
          <p:nvPr/>
        </p:nvSpPr>
        <p:spPr>
          <a:xfrm>
            <a:off x="2290432" y="2205019"/>
            <a:ext cx="2775585" cy="593090"/>
          </a:xfrm>
          <a:custGeom>
            <a:avLst/>
            <a:gdLst/>
            <a:ahLst/>
            <a:cxnLst/>
            <a:rect l="l" t="t" r="r" b="b"/>
            <a:pathLst>
              <a:path w="2775585" h="593089">
                <a:moveTo>
                  <a:pt x="2396490" y="0"/>
                </a:moveTo>
                <a:lnTo>
                  <a:pt x="0" y="0"/>
                </a:lnTo>
                <a:lnTo>
                  <a:pt x="0" y="592836"/>
                </a:lnTo>
                <a:lnTo>
                  <a:pt x="2396490" y="592836"/>
                </a:lnTo>
                <a:lnTo>
                  <a:pt x="2775204" y="296417"/>
                </a:lnTo>
                <a:lnTo>
                  <a:pt x="2396490" y="0"/>
                </a:lnTo>
                <a:close/>
              </a:path>
            </a:pathLst>
          </a:custGeom>
          <a:gradFill>
            <a:gsLst>
              <a:gs pos="44000">
                <a:schemeClr val="accent1"/>
              </a:gs>
              <a:gs pos="97000">
                <a:schemeClr val="accent1">
                  <a:tint val="44500"/>
                  <a:satMod val="160000"/>
                </a:schemeClr>
              </a:gs>
              <a:gs pos="100000">
                <a:schemeClr val="accent1">
                  <a:tint val="23500"/>
                  <a:satMod val="160000"/>
                </a:schemeClr>
              </a:gs>
            </a:gsLst>
            <a:lin ang="10800000" scaled="0"/>
          </a:gradFill>
        </p:spPr>
        <p:txBody>
          <a:bodyPr wrap="square" lIns="0" tIns="0" rIns="0" bIns="0" rtlCol="0"/>
          <a:lstStyle/>
          <a:p>
            <a:endParaRPr dirty="0">
              <a:latin typeface="Broadway" panose="04040905080B02020502" pitchFamily="82" charset="0"/>
            </a:endParaRPr>
          </a:p>
        </p:txBody>
      </p:sp>
      <p:sp>
        <p:nvSpPr>
          <p:cNvPr id="1048686" name="object 13"/>
          <p:cNvSpPr/>
          <p:nvPr/>
        </p:nvSpPr>
        <p:spPr>
          <a:xfrm>
            <a:off x="5516229" y="2450149"/>
            <a:ext cx="2776855" cy="2799715"/>
          </a:xfrm>
          <a:custGeom>
            <a:avLst/>
            <a:gdLst/>
            <a:ahLst/>
            <a:cxnLst/>
            <a:rect l="l" t="t" r="r" b="b"/>
            <a:pathLst>
              <a:path w="2776854" h="2799715">
                <a:moveTo>
                  <a:pt x="0" y="2799588"/>
                </a:moveTo>
                <a:lnTo>
                  <a:pt x="2776728" y="2799588"/>
                </a:lnTo>
                <a:lnTo>
                  <a:pt x="2776728" y="0"/>
                </a:lnTo>
                <a:lnTo>
                  <a:pt x="0" y="0"/>
                </a:lnTo>
                <a:lnTo>
                  <a:pt x="0" y="2799588"/>
                </a:lnTo>
                <a:close/>
              </a:path>
            </a:pathLst>
          </a:custGeom>
          <a:solidFill>
            <a:srgbClr val="D9D9D9"/>
          </a:solidFill>
        </p:spPr>
        <p:txBody>
          <a:bodyPr wrap="square" lIns="0" tIns="0" rIns="0" bIns="0" rtlCol="0"/>
          <a:lstStyle/>
          <a:p>
            <a:endParaRPr dirty="0">
              <a:latin typeface="Broadway" panose="04040905080B02020502" pitchFamily="82" charset="0"/>
            </a:endParaRPr>
          </a:p>
        </p:txBody>
      </p:sp>
      <p:sp>
        <p:nvSpPr>
          <p:cNvPr id="1048687" name="object 15"/>
          <p:cNvSpPr/>
          <p:nvPr/>
        </p:nvSpPr>
        <p:spPr>
          <a:xfrm>
            <a:off x="5493271" y="2176165"/>
            <a:ext cx="2799811" cy="593090"/>
          </a:xfrm>
          <a:custGeom>
            <a:avLst/>
            <a:gdLst/>
            <a:ahLst/>
            <a:cxnLst/>
            <a:rect l="l" t="t" r="r" b="b"/>
            <a:pathLst>
              <a:path w="2776854" h="593089">
                <a:moveTo>
                  <a:pt x="2776728" y="0"/>
                </a:moveTo>
                <a:lnTo>
                  <a:pt x="378713" y="0"/>
                </a:lnTo>
                <a:lnTo>
                  <a:pt x="0" y="296417"/>
                </a:lnTo>
                <a:lnTo>
                  <a:pt x="378713" y="592836"/>
                </a:lnTo>
                <a:lnTo>
                  <a:pt x="2776728" y="592836"/>
                </a:lnTo>
                <a:lnTo>
                  <a:pt x="2776728" y="0"/>
                </a:lnTo>
                <a:close/>
              </a:path>
            </a:pathLst>
          </a:custGeom>
          <a:gradFill>
            <a:gsLst>
              <a:gs pos="20000">
                <a:schemeClr val="bg2">
                  <a:lumMod val="50000"/>
                </a:schemeClr>
              </a:gs>
              <a:gs pos="89000">
                <a:schemeClr val="accent1">
                  <a:tint val="44500"/>
                  <a:satMod val="160000"/>
                </a:schemeClr>
              </a:gs>
              <a:gs pos="100000">
                <a:schemeClr val="accent1">
                  <a:tint val="23500"/>
                  <a:satMod val="160000"/>
                </a:schemeClr>
              </a:gs>
            </a:gsLst>
            <a:lin ang="10800000" scaled="0"/>
          </a:gradFill>
        </p:spPr>
        <p:txBody>
          <a:bodyPr wrap="square" lIns="0" tIns="0" rIns="0" bIns="0" rtlCol="0"/>
          <a:lstStyle/>
          <a:p>
            <a:endParaRPr dirty="0">
              <a:latin typeface="Broadway" panose="04040905080B02020502" pitchFamily="82" charset="0"/>
            </a:endParaRPr>
          </a:p>
        </p:txBody>
      </p:sp>
      <p:sp>
        <p:nvSpPr>
          <p:cNvPr id="1048688" name="Text Placeholder 6"/>
          <p:cNvSpPr txBox="1"/>
          <p:nvPr/>
        </p:nvSpPr>
        <p:spPr>
          <a:xfrm>
            <a:off x="2309770" y="2297752"/>
            <a:ext cx="2757010" cy="407375"/>
          </a:xfrm>
          <a:prstGeom prst="rect">
            <a:avLst/>
          </a:prstGeom>
        </p:spPr>
        <p:txBody>
          <a:bodyPr lIns="91415" tIns="45707" rIns="91415" bIns="45707"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buNone/>
            </a:pPr>
            <a:r>
              <a:rPr lang="zh-CN" altLang="en-US" sz="20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正常工况</a:t>
            </a:r>
            <a:endPar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048689" name="Text Placeholder 6"/>
          <p:cNvSpPr txBox="1"/>
          <p:nvPr/>
        </p:nvSpPr>
        <p:spPr>
          <a:xfrm>
            <a:off x="5595775" y="2309620"/>
            <a:ext cx="2765641" cy="407375"/>
          </a:xfrm>
          <a:prstGeom prst="rect">
            <a:avLst/>
          </a:prstGeom>
        </p:spPr>
        <p:txBody>
          <a:bodyPr lIns="91415" tIns="45707" rIns="91415" bIns="45707"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buNone/>
            </a:pP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非正常工况</a:t>
            </a:r>
          </a:p>
        </p:txBody>
      </p:sp>
      <p:sp>
        <p:nvSpPr>
          <p:cNvPr id="1048690" name="Text Placeholder 6"/>
          <p:cNvSpPr txBox="1"/>
          <p:nvPr/>
        </p:nvSpPr>
        <p:spPr>
          <a:xfrm>
            <a:off x="2290435" y="2869395"/>
            <a:ext cx="2765641" cy="2431759"/>
          </a:xfrm>
          <a:prstGeom prst="rect">
            <a:avLst/>
          </a:prstGeom>
        </p:spPr>
        <p:txBody>
          <a:bodyPr lIns="91415" tIns="45707" rIns="91415" bIns="45707"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lnSpc>
                <a:spcPct val="120000"/>
              </a:lnSpc>
              <a:buFont typeface="+mj-ea"/>
              <a:buAutoNum type="circleNumDbPlain"/>
            </a:pP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运行情况</a:t>
            </a:r>
          </a:p>
          <a:p>
            <a:pPr marL="457200" indent="-457200">
              <a:lnSpc>
                <a:spcPct val="120000"/>
              </a:lnSpc>
              <a:buFont typeface="+mj-ea"/>
              <a:buAutoNum type="circleNumDbPlain"/>
            </a:pP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主要药剂添加情况</a:t>
            </a:r>
          </a:p>
          <a:p>
            <a:pPr marL="457200" indent="-457200">
              <a:lnSpc>
                <a:spcPct val="120000"/>
              </a:lnSpc>
              <a:buFont typeface="+mj-ea"/>
              <a:buAutoNum type="circleNumDbPlain"/>
            </a:pP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涉及</a:t>
            </a:r>
            <a:r>
              <a:rPr lang="en-US" altLang="zh-CN"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DCS</a:t>
            </a: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系统的， 还应分别记录不同</a:t>
            </a:r>
            <a:r>
              <a:rPr lang="zh-CN" altLang="en-US" sz="2000" dirty="0" smtClean="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污染物的</a:t>
            </a:r>
            <a:r>
              <a:rPr lang="en-US" altLang="zh-CN" sz="2000" dirty="0" smtClean="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DCS</a:t>
            </a: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曲线图</a:t>
            </a:r>
          </a:p>
        </p:txBody>
      </p:sp>
      <p:sp>
        <p:nvSpPr>
          <p:cNvPr id="1048691" name="Text Placeholder 6"/>
          <p:cNvSpPr txBox="1"/>
          <p:nvPr/>
        </p:nvSpPr>
        <p:spPr>
          <a:xfrm>
            <a:off x="5560944" y="2869395"/>
            <a:ext cx="2765641" cy="2380471"/>
          </a:xfrm>
          <a:prstGeom prst="rect">
            <a:avLst/>
          </a:prstGeom>
        </p:spPr>
        <p:txBody>
          <a:bodyPr lIns="91415" tIns="45707" rIns="91415" bIns="45707"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lnSpc>
                <a:spcPct val="120000"/>
              </a:lnSpc>
              <a:buFont typeface="+mj-ea"/>
              <a:buAutoNum type="circleNumDbPlain"/>
            </a:pP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起止时间</a:t>
            </a:r>
          </a:p>
          <a:p>
            <a:pPr marL="457200" indent="-457200">
              <a:lnSpc>
                <a:spcPct val="120000"/>
              </a:lnSpc>
              <a:buFont typeface="+mj-ea"/>
              <a:buAutoNum type="circleNumDbPlain"/>
            </a:pP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排放浓度</a:t>
            </a:r>
          </a:p>
          <a:p>
            <a:pPr marL="457200" indent="-457200">
              <a:lnSpc>
                <a:spcPct val="120000"/>
              </a:lnSpc>
              <a:buFont typeface="+mj-ea"/>
              <a:buAutoNum type="circleNumDbPlain"/>
            </a:pP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异常原因</a:t>
            </a:r>
          </a:p>
          <a:p>
            <a:pPr marL="457200" indent="-457200">
              <a:lnSpc>
                <a:spcPct val="120000"/>
              </a:lnSpc>
              <a:buFont typeface="+mj-ea"/>
              <a:buAutoNum type="circleNumDbPlain"/>
            </a:pP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应对措施</a:t>
            </a:r>
          </a:p>
          <a:p>
            <a:pPr marL="457200" indent="-457200">
              <a:lnSpc>
                <a:spcPct val="120000"/>
              </a:lnSpc>
              <a:buFont typeface="+mj-ea"/>
              <a:buAutoNum type="circleNumDbPlain"/>
            </a:pP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是否报告</a:t>
            </a:r>
          </a:p>
        </p:txBody>
      </p:sp>
      <p:sp>
        <p:nvSpPr>
          <p:cNvPr id="1048692" name="Text Placeholder 6"/>
          <p:cNvSpPr txBox="1"/>
          <p:nvPr/>
        </p:nvSpPr>
        <p:spPr>
          <a:xfrm>
            <a:off x="2462170" y="2450151"/>
            <a:ext cx="2757010" cy="407375"/>
          </a:xfrm>
          <a:prstGeom prst="rect">
            <a:avLst/>
          </a:prstGeom>
        </p:spPr>
        <p:txBody>
          <a:bodyPr lIns="91415" tIns="45707" rIns="91415" bIns="45707"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buNone/>
            </a:pPr>
            <a:endPar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048693" name="任意多边形 23"/>
          <p:cNvSpPr/>
          <p:nvPr/>
        </p:nvSpPr>
        <p:spPr>
          <a:xfrm>
            <a:off x="1638576" y="964290"/>
            <a:ext cx="7844730" cy="4884284"/>
          </a:xfrm>
          <a:custGeom>
            <a:avLst/>
            <a:gdLst>
              <a:gd name="connsiteX0" fmla="*/ 0 w 3457575"/>
              <a:gd name="connsiteY0" fmla="*/ 0 h 2796096"/>
              <a:gd name="connsiteX1" fmla="*/ 3457575 w 3457575"/>
              <a:gd name="connsiteY1" fmla="*/ 0 h 2796096"/>
              <a:gd name="connsiteX2" fmla="*/ 3457575 w 3457575"/>
              <a:gd name="connsiteY2" fmla="*/ 2796096 h 2796096"/>
              <a:gd name="connsiteX3" fmla="*/ 0 w 3457575"/>
              <a:gd name="connsiteY3" fmla="*/ 2796096 h 2796096"/>
              <a:gd name="connsiteX4" fmla="*/ 0 w 3457575"/>
              <a:gd name="connsiteY4" fmla="*/ 0 h 2796096"/>
              <a:gd name="connsiteX5" fmla="*/ 85726 w 3457575"/>
              <a:gd name="connsiteY5" fmla="*/ 86496 h 2796096"/>
              <a:gd name="connsiteX6" fmla="*/ 85726 w 3457575"/>
              <a:gd name="connsiteY6" fmla="*/ 2698618 h 2796096"/>
              <a:gd name="connsiteX7" fmla="*/ 3371852 w 3457575"/>
              <a:gd name="connsiteY7" fmla="*/ 2698618 h 2796096"/>
              <a:gd name="connsiteX8" fmla="*/ 3371852 w 3457575"/>
              <a:gd name="connsiteY8" fmla="*/ 86496 h 2796096"/>
              <a:gd name="connsiteX9" fmla="*/ 85726 w 3457575"/>
              <a:gd name="connsiteY9" fmla="*/ 86496 h 279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7575" h="2796096">
                <a:moveTo>
                  <a:pt x="0" y="0"/>
                </a:moveTo>
                <a:lnTo>
                  <a:pt x="3457575" y="0"/>
                </a:lnTo>
                <a:lnTo>
                  <a:pt x="3457575" y="2796096"/>
                </a:lnTo>
                <a:lnTo>
                  <a:pt x="0" y="2796096"/>
                </a:lnTo>
                <a:lnTo>
                  <a:pt x="0" y="0"/>
                </a:lnTo>
                <a:close/>
                <a:moveTo>
                  <a:pt x="85726" y="86496"/>
                </a:moveTo>
                <a:lnTo>
                  <a:pt x="85726" y="2698618"/>
                </a:lnTo>
                <a:lnTo>
                  <a:pt x="3371852" y="2698618"/>
                </a:lnTo>
                <a:lnTo>
                  <a:pt x="3371852" y="86496"/>
                </a:lnTo>
                <a:lnTo>
                  <a:pt x="85726" y="8649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anchor="ctr"/>
          <a:lstStyle/>
          <a:p>
            <a:pPr algn="ctr" eaLnBrk="0" hangingPunct="0"/>
            <a:endParaRPr lang="zh-CN" altLang="en-US" dirty="0">
              <a:latin typeface="Broadway" panose="04040905080B02020502" pitchFamily="82" charset="0"/>
            </a:endParaRPr>
          </a:p>
        </p:txBody>
      </p:sp>
      <p:sp>
        <p:nvSpPr>
          <p:cNvPr id="1048694" name="十字形 26"/>
          <p:cNvSpPr/>
          <p:nvPr/>
        </p:nvSpPr>
        <p:spPr>
          <a:xfrm>
            <a:off x="8475194" y="5071732"/>
            <a:ext cx="388420" cy="388420"/>
          </a:xfrm>
          <a:prstGeom prst="plus">
            <a:avLst>
              <a:gd name="adj" fmla="val 41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anchor="ctr"/>
          <a:lstStyle/>
          <a:p>
            <a:pPr algn="ctr" eaLnBrk="0" hangingPunct="0"/>
            <a:endParaRPr lang="zh-CN" altLang="en-US" dirty="0">
              <a:latin typeface="Broadway" panose="04040905080B02020502" pitchFamily="82"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45741"/>
                                        </p:tgtEl>
                                        <p:attrNameLst>
                                          <p:attrName>style.visibility</p:attrName>
                                        </p:attrNameLst>
                                      </p:cBhvr>
                                      <p:to>
                                        <p:strVal val="visible"/>
                                      </p:to>
                                    </p:set>
                                    <p:animEffect transition="in" filter="wipe(up)">
                                      <p:cBhvr>
                                        <p:cTn id="7" dur="500"/>
                                        <p:tgtEl>
                                          <p:spTgt spid="31457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48683"/>
                                        </p:tgtEl>
                                        <p:attrNameLst>
                                          <p:attrName>style.visibility</p:attrName>
                                        </p:attrNameLst>
                                      </p:cBhvr>
                                      <p:to>
                                        <p:strVal val="visible"/>
                                      </p:to>
                                    </p:set>
                                    <p:anim calcmode="lin" valueType="num">
                                      <p:cBhvr>
                                        <p:cTn id="11" dur="500" fill="hold"/>
                                        <p:tgtEl>
                                          <p:spTgt spid="1048683"/>
                                        </p:tgtEl>
                                        <p:attrNameLst>
                                          <p:attrName>ppt_w</p:attrName>
                                        </p:attrNameLst>
                                      </p:cBhvr>
                                      <p:tavLst>
                                        <p:tav tm="0">
                                          <p:val>
                                            <p:fltVal val="0"/>
                                          </p:val>
                                        </p:tav>
                                        <p:tav tm="100000">
                                          <p:val>
                                            <p:strVal val="#ppt_w"/>
                                          </p:val>
                                        </p:tav>
                                      </p:tavLst>
                                    </p:anim>
                                    <p:anim calcmode="lin" valueType="num">
                                      <p:cBhvr>
                                        <p:cTn id="12" dur="500" fill="hold"/>
                                        <p:tgtEl>
                                          <p:spTgt spid="1048683"/>
                                        </p:tgtEl>
                                        <p:attrNameLst>
                                          <p:attrName>ppt_h</p:attrName>
                                        </p:attrNameLst>
                                      </p:cBhvr>
                                      <p:tavLst>
                                        <p:tav tm="0">
                                          <p:val>
                                            <p:fltVal val="0"/>
                                          </p:val>
                                        </p:tav>
                                        <p:tav tm="100000">
                                          <p:val>
                                            <p:strVal val="#ppt_h"/>
                                          </p:val>
                                        </p:tav>
                                      </p:tavLst>
                                    </p:anim>
                                    <p:animEffect transition="in" filter="fade">
                                      <p:cBhvr>
                                        <p:cTn id="13" dur="500"/>
                                        <p:tgtEl>
                                          <p:spTgt spid="1048683"/>
                                        </p:tgtEl>
                                      </p:cBhvr>
                                    </p:animEffect>
                                  </p:childTnLst>
                                </p:cTn>
                              </p:par>
                            </p:childTnLst>
                          </p:cTn>
                        </p:par>
                        <p:par>
                          <p:cTn id="14" fill="hold">
                            <p:stCondLst>
                              <p:cond delay="1000"/>
                            </p:stCondLst>
                            <p:childTnLst>
                              <p:par>
                                <p:cTn id="15" presetID="18" presetClass="entr" presetSubtype="6" fill="hold" grpId="0" nodeType="afterEffect">
                                  <p:stCondLst>
                                    <p:cond delay="0"/>
                                  </p:stCondLst>
                                  <p:childTnLst>
                                    <p:set>
                                      <p:cBhvr>
                                        <p:cTn id="16" dur="1" fill="hold">
                                          <p:stCondLst>
                                            <p:cond delay="0"/>
                                          </p:stCondLst>
                                        </p:cTn>
                                        <p:tgtEl>
                                          <p:spTgt spid="1048688">
                                            <p:txEl>
                                              <p:pRg st="0" end="0"/>
                                            </p:txEl>
                                          </p:spTgt>
                                        </p:tgtEl>
                                        <p:attrNameLst>
                                          <p:attrName>style.visibility</p:attrName>
                                        </p:attrNameLst>
                                      </p:cBhvr>
                                      <p:to>
                                        <p:strVal val="visible"/>
                                      </p:to>
                                    </p:set>
                                    <p:animEffect transition="in" filter="strips(downRight)">
                                      <p:cBhvr>
                                        <p:cTn id="17" dur="500"/>
                                        <p:tgtEl>
                                          <p:spTgt spid="1048688">
                                            <p:txEl>
                                              <p:pRg st="0" end="0"/>
                                            </p:txEl>
                                          </p:spTgt>
                                        </p:tgtEl>
                                      </p:cBhvr>
                                    </p:animEffect>
                                  </p:childTnLst>
                                </p:cTn>
                              </p:par>
                            </p:childTnLst>
                          </p:cTn>
                        </p:par>
                        <p:par>
                          <p:cTn id="18" fill="hold">
                            <p:stCondLst>
                              <p:cond delay="1500"/>
                            </p:stCondLst>
                            <p:childTnLst>
                              <p:par>
                                <p:cTn id="19" presetID="18" presetClass="entr" presetSubtype="6" fill="hold" grpId="0" nodeType="afterEffect">
                                  <p:stCondLst>
                                    <p:cond delay="0"/>
                                  </p:stCondLst>
                                  <p:childTnLst>
                                    <p:set>
                                      <p:cBhvr>
                                        <p:cTn id="20" dur="1" fill="hold">
                                          <p:stCondLst>
                                            <p:cond delay="0"/>
                                          </p:stCondLst>
                                        </p:cTn>
                                        <p:tgtEl>
                                          <p:spTgt spid="1048689">
                                            <p:txEl>
                                              <p:pRg st="0" end="0"/>
                                            </p:txEl>
                                          </p:spTgt>
                                        </p:tgtEl>
                                        <p:attrNameLst>
                                          <p:attrName>style.visibility</p:attrName>
                                        </p:attrNameLst>
                                      </p:cBhvr>
                                      <p:to>
                                        <p:strVal val="visible"/>
                                      </p:to>
                                    </p:set>
                                    <p:animEffect transition="in" filter="strips(downRight)">
                                      <p:cBhvr>
                                        <p:cTn id="21" dur="500"/>
                                        <p:tgtEl>
                                          <p:spTgt spid="1048689">
                                            <p:txEl>
                                              <p:pRg st="0" end="0"/>
                                            </p:txEl>
                                          </p:spTgt>
                                        </p:tgtEl>
                                      </p:cBhvr>
                                    </p:animEffect>
                                  </p:childTnLst>
                                </p:cTn>
                              </p:par>
                            </p:childTnLst>
                          </p:cTn>
                        </p:par>
                        <p:par>
                          <p:cTn id="22" fill="hold">
                            <p:stCondLst>
                              <p:cond delay="2000"/>
                            </p:stCondLst>
                            <p:childTnLst>
                              <p:par>
                                <p:cTn id="23" presetID="18" presetClass="entr" presetSubtype="6" fill="hold" grpId="0" nodeType="afterEffect">
                                  <p:stCondLst>
                                    <p:cond delay="0"/>
                                  </p:stCondLst>
                                  <p:childTnLst>
                                    <p:set>
                                      <p:cBhvr>
                                        <p:cTn id="24" dur="1" fill="hold">
                                          <p:stCondLst>
                                            <p:cond delay="0"/>
                                          </p:stCondLst>
                                        </p:cTn>
                                        <p:tgtEl>
                                          <p:spTgt spid="1048690">
                                            <p:txEl>
                                              <p:pRg st="0" end="0"/>
                                            </p:txEl>
                                          </p:spTgt>
                                        </p:tgtEl>
                                        <p:attrNameLst>
                                          <p:attrName>style.visibility</p:attrName>
                                        </p:attrNameLst>
                                      </p:cBhvr>
                                      <p:to>
                                        <p:strVal val="visible"/>
                                      </p:to>
                                    </p:set>
                                    <p:animEffect transition="in" filter="strips(downRight)">
                                      <p:cBhvr>
                                        <p:cTn id="25" dur="500"/>
                                        <p:tgtEl>
                                          <p:spTgt spid="1048690">
                                            <p:txEl>
                                              <p:pRg st="0" end="0"/>
                                            </p:txEl>
                                          </p:spTgt>
                                        </p:tgtEl>
                                      </p:cBhvr>
                                    </p:animEffect>
                                  </p:childTnLst>
                                </p:cTn>
                              </p:par>
                            </p:childTnLst>
                          </p:cTn>
                        </p:par>
                        <p:par>
                          <p:cTn id="26" fill="hold">
                            <p:stCondLst>
                              <p:cond delay="2500"/>
                            </p:stCondLst>
                            <p:childTnLst>
                              <p:par>
                                <p:cTn id="27" presetID="18" presetClass="entr" presetSubtype="6" fill="hold" grpId="0" nodeType="afterEffect">
                                  <p:stCondLst>
                                    <p:cond delay="0"/>
                                  </p:stCondLst>
                                  <p:childTnLst>
                                    <p:set>
                                      <p:cBhvr>
                                        <p:cTn id="28" dur="1" fill="hold">
                                          <p:stCondLst>
                                            <p:cond delay="0"/>
                                          </p:stCondLst>
                                        </p:cTn>
                                        <p:tgtEl>
                                          <p:spTgt spid="1048690">
                                            <p:txEl>
                                              <p:pRg st="1" end="1"/>
                                            </p:txEl>
                                          </p:spTgt>
                                        </p:tgtEl>
                                        <p:attrNameLst>
                                          <p:attrName>style.visibility</p:attrName>
                                        </p:attrNameLst>
                                      </p:cBhvr>
                                      <p:to>
                                        <p:strVal val="visible"/>
                                      </p:to>
                                    </p:set>
                                    <p:animEffect transition="in" filter="strips(downRight)">
                                      <p:cBhvr>
                                        <p:cTn id="29" dur="500"/>
                                        <p:tgtEl>
                                          <p:spTgt spid="1048690">
                                            <p:txEl>
                                              <p:pRg st="1" end="1"/>
                                            </p:txEl>
                                          </p:spTgt>
                                        </p:tgtEl>
                                      </p:cBhvr>
                                    </p:animEffect>
                                  </p:childTnLst>
                                </p:cTn>
                              </p:par>
                            </p:childTnLst>
                          </p:cTn>
                        </p:par>
                        <p:par>
                          <p:cTn id="30" fill="hold">
                            <p:stCondLst>
                              <p:cond delay="3000"/>
                            </p:stCondLst>
                            <p:childTnLst>
                              <p:par>
                                <p:cTn id="31" presetID="18" presetClass="entr" presetSubtype="6" fill="hold" grpId="0" nodeType="afterEffect">
                                  <p:stCondLst>
                                    <p:cond delay="0"/>
                                  </p:stCondLst>
                                  <p:childTnLst>
                                    <p:set>
                                      <p:cBhvr>
                                        <p:cTn id="32" dur="1" fill="hold">
                                          <p:stCondLst>
                                            <p:cond delay="0"/>
                                          </p:stCondLst>
                                        </p:cTn>
                                        <p:tgtEl>
                                          <p:spTgt spid="1048690">
                                            <p:txEl>
                                              <p:pRg st="2" end="2"/>
                                            </p:txEl>
                                          </p:spTgt>
                                        </p:tgtEl>
                                        <p:attrNameLst>
                                          <p:attrName>style.visibility</p:attrName>
                                        </p:attrNameLst>
                                      </p:cBhvr>
                                      <p:to>
                                        <p:strVal val="visible"/>
                                      </p:to>
                                    </p:set>
                                    <p:animEffect transition="in" filter="strips(downRight)">
                                      <p:cBhvr>
                                        <p:cTn id="33" dur="500"/>
                                        <p:tgtEl>
                                          <p:spTgt spid="1048690">
                                            <p:txEl>
                                              <p:pRg st="2" end="2"/>
                                            </p:txEl>
                                          </p:spTgt>
                                        </p:tgtEl>
                                      </p:cBhvr>
                                    </p:animEffect>
                                  </p:childTnLst>
                                </p:cTn>
                              </p:par>
                            </p:childTnLst>
                          </p:cTn>
                        </p:par>
                        <p:par>
                          <p:cTn id="34" fill="hold">
                            <p:stCondLst>
                              <p:cond delay="3500"/>
                            </p:stCondLst>
                            <p:childTnLst>
                              <p:par>
                                <p:cTn id="35" presetID="18" presetClass="entr" presetSubtype="6" fill="hold" grpId="0" nodeType="afterEffect">
                                  <p:stCondLst>
                                    <p:cond delay="0"/>
                                  </p:stCondLst>
                                  <p:childTnLst>
                                    <p:set>
                                      <p:cBhvr>
                                        <p:cTn id="36" dur="1" fill="hold">
                                          <p:stCondLst>
                                            <p:cond delay="0"/>
                                          </p:stCondLst>
                                        </p:cTn>
                                        <p:tgtEl>
                                          <p:spTgt spid="1048691">
                                            <p:txEl>
                                              <p:pRg st="0" end="0"/>
                                            </p:txEl>
                                          </p:spTgt>
                                        </p:tgtEl>
                                        <p:attrNameLst>
                                          <p:attrName>style.visibility</p:attrName>
                                        </p:attrNameLst>
                                      </p:cBhvr>
                                      <p:to>
                                        <p:strVal val="visible"/>
                                      </p:to>
                                    </p:set>
                                    <p:animEffect transition="in" filter="strips(downRight)">
                                      <p:cBhvr>
                                        <p:cTn id="37" dur="500"/>
                                        <p:tgtEl>
                                          <p:spTgt spid="1048691">
                                            <p:txEl>
                                              <p:pRg st="0" end="0"/>
                                            </p:txEl>
                                          </p:spTgt>
                                        </p:tgtEl>
                                      </p:cBhvr>
                                    </p:animEffect>
                                  </p:childTnLst>
                                </p:cTn>
                              </p:par>
                            </p:childTnLst>
                          </p:cTn>
                        </p:par>
                        <p:par>
                          <p:cTn id="38" fill="hold">
                            <p:stCondLst>
                              <p:cond delay="4000"/>
                            </p:stCondLst>
                            <p:childTnLst>
                              <p:par>
                                <p:cTn id="39" presetID="18" presetClass="entr" presetSubtype="6" fill="hold" grpId="0" nodeType="afterEffect">
                                  <p:stCondLst>
                                    <p:cond delay="0"/>
                                  </p:stCondLst>
                                  <p:childTnLst>
                                    <p:set>
                                      <p:cBhvr>
                                        <p:cTn id="40" dur="1" fill="hold">
                                          <p:stCondLst>
                                            <p:cond delay="0"/>
                                          </p:stCondLst>
                                        </p:cTn>
                                        <p:tgtEl>
                                          <p:spTgt spid="1048691">
                                            <p:txEl>
                                              <p:pRg st="1" end="1"/>
                                            </p:txEl>
                                          </p:spTgt>
                                        </p:tgtEl>
                                        <p:attrNameLst>
                                          <p:attrName>style.visibility</p:attrName>
                                        </p:attrNameLst>
                                      </p:cBhvr>
                                      <p:to>
                                        <p:strVal val="visible"/>
                                      </p:to>
                                    </p:set>
                                    <p:animEffect transition="in" filter="strips(downRight)">
                                      <p:cBhvr>
                                        <p:cTn id="41" dur="500"/>
                                        <p:tgtEl>
                                          <p:spTgt spid="1048691">
                                            <p:txEl>
                                              <p:pRg st="1" end="1"/>
                                            </p:txEl>
                                          </p:spTgt>
                                        </p:tgtEl>
                                      </p:cBhvr>
                                    </p:animEffect>
                                  </p:childTnLst>
                                </p:cTn>
                              </p:par>
                            </p:childTnLst>
                          </p:cTn>
                        </p:par>
                        <p:par>
                          <p:cTn id="42" fill="hold">
                            <p:stCondLst>
                              <p:cond delay="4500"/>
                            </p:stCondLst>
                            <p:childTnLst>
                              <p:par>
                                <p:cTn id="43" presetID="18" presetClass="entr" presetSubtype="6" fill="hold" grpId="0" nodeType="afterEffect">
                                  <p:stCondLst>
                                    <p:cond delay="0"/>
                                  </p:stCondLst>
                                  <p:childTnLst>
                                    <p:set>
                                      <p:cBhvr>
                                        <p:cTn id="44" dur="1" fill="hold">
                                          <p:stCondLst>
                                            <p:cond delay="0"/>
                                          </p:stCondLst>
                                        </p:cTn>
                                        <p:tgtEl>
                                          <p:spTgt spid="1048691">
                                            <p:txEl>
                                              <p:pRg st="2" end="2"/>
                                            </p:txEl>
                                          </p:spTgt>
                                        </p:tgtEl>
                                        <p:attrNameLst>
                                          <p:attrName>style.visibility</p:attrName>
                                        </p:attrNameLst>
                                      </p:cBhvr>
                                      <p:to>
                                        <p:strVal val="visible"/>
                                      </p:to>
                                    </p:set>
                                    <p:animEffect transition="in" filter="strips(downRight)">
                                      <p:cBhvr>
                                        <p:cTn id="45" dur="500"/>
                                        <p:tgtEl>
                                          <p:spTgt spid="1048691">
                                            <p:txEl>
                                              <p:pRg st="2" end="2"/>
                                            </p:txEl>
                                          </p:spTgt>
                                        </p:tgtEl>
                                      </p:cBhvr>
                                    </p:animEffect>
                                  </p:childTnLst>
                                </p:cTn>
                              </p:par>
                            </p:childTnLst>
                          </p:cTn>
                        </p:par>
                        <p:par>
                          <p:cTn id="46" fill="hold">
                            <p:stCondLst>
                              <p:cond delay="5000"/>
                            </p:stCondLst>
                            <p:childTnLst>
                              <p:par>
                                <p:cTn id="47" presetID="18" presetClass="entr" presetSubtype="6" fill="hold" grpId="0" nodeType="afterEffect">
                                  <p:stCondLst>
                                    <p:cond delay="0"/>
                                  </p:stCondLst>
                                  <p:childTnLst>
                                    <p:set>
                                      <p:cBhvr>
                                        <p:cTn id="48" dur="1" fill="hold">
                                          <p:stCondLst>
                                            <p:cond delay="0"/>
                                          </p:stCondLst>
                                        </p:cTn>
                                        <p:tgtEl>
                                          <p:spTgt spid="1048691">
                                            <p:txEl>
                                              <p:pRg st="3" end="3"/>
                                            </p:txEl>
                                          </p:spTgt>
                                        </p:tgtEl>
                                        <p:attrNameLst>
                                          <p:attrName>style.visibility</p:attrName>
                                        </p:attrNameLst>
                                      </p:cBhvr>
                                      <p:to>
                                        <p:strVal val="visible"/>
                                      </p:to>
                                    </p:set>
                                    <p:animEffect transition="in" filter="strips(downRight)">
                                      <p:cBhvr>
                                        <p:cTn id="49" dur="500"/>
                                        <p:tgtEl>
                                          <p:spTgt spid="1048691">
                                            <p:txEl>
                                              <p:pRg st="3" end="3"/>
                                            </p:txEl>
                                          </p:spTgt>
                                        </p:tgtEl>
                                      </p:cBhvr>
                                    </p:animEffect>
                                  </p:childTnLst>
                                </p:cTn>
                              </p:par>
                            </p:childTnLst>
                          </p:cTn>
                        </p:par>
                        <p:par>
                          <p:cTn id="50" fill="hold">
                            <p:stCondLst>
                              <p:cond delay="5500"/>
                            </p:stCondLst>
                            <p:childTnLst>
                              <p:par>
                                <p:cTn id="51" presetID="18" presetClass="entr" presetSubtype="6" fill="hold" grpId="0" nodeType="afterEffect">
                                  <p:stCondLst>
                                    <p:cond delay="0"/>
                                  </p:stCondLst>
                                  <p:childTnLst>
                                    <p:set>
                                      <p:cBhvr>
                                        <p:cTn id="52" dur="1" fill="hold">
                                          <p:stCondLst>
                                            <p:cond delay="0"/>
                                          </p:stCondLst>
                                        </p:cTn>
                                        <p:tgtEl>
                                          <p:spTgt spid="1048691">
                                            <p:txEl>
                                              <p:pRg st="4" end="4"/>
                                            </p:txEl>
                                          </p:spTgt>
                                        </p:tgtEl>
                                        <p:attrNameLst>
                                          <p:attrName>style.visibility</p:attrName>
                                        </p:attrNameLst>
                                      </p:cBhvr>
                                      <p:to>
                                        <p:strVal val="visible"/>
                                      </p:to>
                                    </p:set>
                                    <p:animEffect transition="in" filter="strips(downRight)">
                                      <p:cBhvr>
                                        <p:cTn id="53" dur="500"/>
                                        <p:tgtEl>
                                          <p:spTgt spid="1048691">
                                            <p:txEl>
                                              <p:pRg st="4" end="4"/>
                                            </p:txEl>
                                          </p:spTgt>
                                        </p:tgtEl>
                                      </p:cBhvr>
                                    </p:animEffect>
                                  </p:childTnLst>
                                </p:cTn>
                              </p:par>
                            </p:childTnLst>
                          </p:cTn>
                        </p:par>
                        <p:par>
                          <p:cTn id="54" fill="hold">
                            <p:stCondLst>
                              <p:cond delay="6000"/>
                            </p:stCondLst>
                            <p:childTnLst>
                              <p:par>
                                <p:cTn id="55" presetID="18" presetClass="entr" presetSubtype="6" fill="hold" grpId="0" nodeType="afterEffect" nodePh="1">
                                  <p:stCondLst>
                                    <p:cond delay="0"/>
                                  </p:stCondLst>
                                  <p:endCondLst>
                                    <p:cond evt="begin" delay="0">
                                      <p:tn val="55"/>
                                    </p:cond>
                                  </p:endCondLst>
                                  <p:childTnLst>
                                    <p:set>
                                      <p:cBhvr>
                                        <p:cTn id="56" dur="1" fill="hold">
                                          <p:stCondLst>
                                            <p:cond delay="0"/>
                                          </p:stCondLst>
                                        </p:cTn>
                                        <p:tgtEl>
                                          <p:spTgt spid="1048692">
                                            <p:txEl>
                                              <p:pRg st="0" end="0"/>
                                            </p:txEl>
                                          </p:spTgt>
                                        </p:tgtEl>
                                        <p:attrNameLst>
                                          <p:attrName>style.visibility</p:attrName>
                                        </p:attrNameLst>
                                      </p:cBhvr>
                                      <p:to>
                                        <p:strVal val="visible"/>
                                      </p:to>
                                    </p:set>
                                    <p:animEffect transition="in" filter="strips(downRight)">
                                      <p:cBhvr>
                                        <p:cTn id="57" dur="500"/>
                                        <p:tgtEl>
                                          <p:spTgt spid="1048692">
                                            <p:txEl>
                                              <p:pRg st="0" end="0"/>
                                            </p:txEl>
                                          </p:spTgt>
                                        </p:tgtEl>
                                      </p:cBhvr>
                                    </p:animEffect>
                                  </p:childTnLst>
                                </p:cTn>
                              </p:par>
                              <p:par>
                                <p:cTn id="58" presetID="53" presetClass="entr" presetSubtype="16" fill="hold" nodeType="withEffect">
                                  <p:stCondLst>
                                    <p:cond delay="0"/>
                                  </p:stCondLst>
                                  <p:childTnLst>
                                    <p:set>
                                      <p:cBhvr>
                                        <p:cTn id="59" dur="1" fill="hold">
                                          <p:stCondLst>
                                            <p:cond delay="0"/>
                                          </p:stCondLst>
                                        </p:cTn>
                                        <p:tgtEl>
                                          <p:spTgt spid="1048693"/>
                                        </p:tgtEl>
                                        <p:attrNameLst>
                                          <p:attrName>style.visibility</p:attrName>
                                        </p:attrNameLst>
                                      </p:cBhvr>
                                      <p:to>
                                        <p:strVal val="visible"/>
                                      </p:to>
                                    </p:set>
                                    <p:anim calcmode="lin" valueType="num">
                                      <p:cBhvr>
                                        <p:cTn id="60" dur="750" fill="hold"/>
                                        <p:tgtEl>
                                          <p:spTgt spid="1048693"/>
                                        </p:tgtEl>
                                        <p:attrNameLst>
                                          <p:attrName>ppt_w</p:attrName>
                                        </p:attrNameLst>
                                      </p:cBhvr>
                                      <p:tavLst>
                                        <p:tav tm="0">
                                          <p:val>
                                            <p:fltVal val="0"/>
                                          </p:val>
                                        </p:tav>
                                        <p:tav tm="100000">
                                          <p:val>
                                            <p:strVal val="#ppt_w"/>
                                          </p:val>
                                        </p:tav>
                                      </p:tavLst>
                                    </p:anim>
                                    <p:anim calcmode="lin" valueType="num">
                                      <p:cBhvr>
                                        <p:cTn id="61" dur="750" fill="hold"/>
                                        <p:tgtEl>
                                          <p:spTgt spid="1048693"/>
                                        </p:tgtEl>
                                        <p:attrNameLst>
                                          <p:attrName>ppt_h</p:attrName>
                                        </p:attrNameLst>
                                      </p:cBhvr>
                                      <p:tavLst>
                                        <p:tav tm="0">
                                          <p:val>
                                            <p:fltVal val="0"/>
                                          </p:val>
                                        </p:tav>
                                        <p:tav tm="100000">
                                          <p:val>
                                            <p:strVal val="#ppt_h"/>
                                          </p:val>
                                        </p:tav>
                                      </p:tavLst>
                                    </p:anim>
                                    <p:animEffect transition="in" filter="fade">
                                      <p:cBhvr>
                                        <p:cTn id="62" dur="750"/>
                                        <p:tgtEl>
                                          <p:spTgt spid="1048693"/>
                                        </p:tgtEl>
                                      </p:cBhvr>
                                    </p:animEffect>
                                  </p:childTnLst>
                                </p:cTn>
                              </p:par>
                              <p:par>
                                <p:cTn id="63" presetID="53" presetClass="entr" presetSubtype="16" fill="hold" grpId="0" nodeType="withEffect">
                                  <p:stCondLst>
                                    <p:cond delay="600"/>
                                  </p:stCondLst>
                                  <p:childTnLst>
                                    <p:set>
                                      <p:cBhvr>
                                        <p:cTn id="64" dur="1" fill="hold">
                                          <p:stCondLst>
                                            <p:cond delay="0"/>
                                          </p:stCondLst>
                                        </p:cTn>
                                        <p:tgtEl>
                                          <p:spTgt spid="1048694"/>
                                        </p:tgtEl>
                                        <p:attrNameLst>
                                          <p:attrName>style.visibility</p:attrName>
                                        </p:attrNameLst>
                                      </p:cBhvr>
                                      <p:to>
                                        <p:strVal val="visible"/>
                                      </p:to>
                                    </p:set>
                                    <p:anim calcmode="lin" valueType="num">
                                      <p:cBhvr>
                                        <p:cTn id="65" dur="750" fill="hold"/>
                                        <p:tgtEl>
                                          <p:spTgt spid="1048694"/>
                                        </p:tgtEl>
                                        <p:attrNameLst>
                                          <p:attrName>ppt_w</p:attrName>
                                        </p:attrNameLst>
                                      </p:cBhvr>
                                      <p:tavLst>
                                        <p:tav tm="0">
                                          <p:val>
                                            <p:fltVal val="0"/>
                                          </p:val>
                                        </p:tav>
                                        <p:tav tm="100000">
                                          <p:val>
                                            <p:strVal val="#ppt_w"/>
                                          </p:val>
                                        </p:tav>
                                      </p:tavLst>
                                    </p:anim>
                                    <p:anim calcmode="lin" valueType="num">
                                      <p:cBhvr>
                                        <p:cTn id="66" dur="750" fill="hold"/>
                                        <p:tgtEl>
                                          <p:spTgt spid="1048694"/>
                                        </p:tgtEl>
                                        <p:attrNameLst>
                                          <p:attrName>ppt_h</p:attrName>
                                        </p:attrNameLst>
                                      </p:cBhvr>
                                      <p:tavLst>
                                        <p:tav tm="0">
                                          <p:val>
                                            <p:fltVal val="0"/>
                                          </p:val>
                                        </p:tav>
                                        <p:tav tm="100000">
                                          <p:val>
                                            <p:strVal val="#ppt_h"/>
                                          </p:val>
                                        </p:tav>
                                      </p:tavLst>
                                    </p:anim>
                                    <p:animEffect transition="in" filter="fade">
                                      <p:cBhvr>
                                        <p:cTn id="67" dur="750"/>
                                        <p:tgtEl>
                                          <p:spTgt spid="1048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83" grpId="0" animBg="1"/>
      <p:bldP spid="1048688" grpId="0" build="p"/>
      <p:bldP spid="1048689" grpId="0" build="p"/>
      <p:bldP spid="1048690" grpId="0" build="p"/>
      <p:bldP spid="1048691" grpId="0" build="p"/>
      <p:bldP spid="1048692" grpId="0" build="p"/>
      <p:bldP spid="104869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92" name="object 2"/>
          <p:cNvSpPr/>
          <p:nvPr/>
        </p:nvSpPr>
        <p:spPr>
          <a:xfrm>
            <a:off x="848677" y="932206"/>
            <a:ext cx="11191935" cy="6292406"/>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293" name="object 4"/>
          <p:cNvSpPr/>
          <p:nvPr/>
        </p:nvSpPr>
        <p:spPr>
          <a:xfrm>
            <a:off x="849480" y="2289535"/>
            <a:ext cx="1848445" cy="326809"/>
          </a:xfrm>
          <a:custGeom>
            <a:avLst/>
            <a:gdLst/>
            <a:ahLst/>
            <a:cxnLst/>
            <a:rect l="l" t="t" r="r" b="b"/>
            <a:pathLst>
              <a:path w="1752600" h="309880">
                <a:moveTo>
                  <a:pt x="0" y="309372"/>
                </a:moveTo>
                <a:lnTo>
                  <a:pt x="1752600" y="309372"/>
                </a:lnTo>
                <a:lnTo>
                  <a:pt x="1752600" y="0"/>
                </a:lnTo>
                <a:lnTo>
                  <a:pt x="0" y="0"/>
                </a:lnTo>
                <a:lnTo>
                  <a:pt x="0" y="309372"/>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294" name="object 5"/>
          <p:cNvSpPr/>
          <p:nvPr/>
        </p:nvSpPr>
        <p:spPr>
          <a:xfrm>
            <a:off x="8350154" y="940244"/>
            <a:ext cx="3035201" cy="292654"/>
          </a:xfrm>
          <a:custGeom>
            <a:avLst/>
            <a:gdLst/>
            <a:ahLst/>
            <a:cxnLst/>
            <a:rect l="l" t="t" r="r" b="b"/>
            <a:pathLst>
              <a:path w="2877820" h="277494">
                <a:moveTo>
                  <a:pt x="0" y="277367"/>
                </a:moveTo>
                <a:lnTo>
                  <a:pt x="2877312" y="277367"/>
                </a:lnTo>
                <a:lnTo>
                  <a:pt x="2877312" y="0"/>
                </a:lnTo>
                <a:lnTo>
                  <a:pt x="0" y="0"/>
                </a:lnTo>
                <a:lnTo>
                  <a:pt x="0" y="277367"/>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295" name="矩形 6"/>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季报填报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96" name="object 2"/>
          <p:cNvSpPr/>
          <p:nvPr/>
        </p:nvSpPr>
        <p:spPr>
          <a:xfrm>
            <a:off x="848677" y="940243"/>
            <a:ext cx="11191935" cy="6290798"/>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297" name="object 4"/>
          <p:cNvSpPr/>
          <p:nvPr/>
        </p:nvSpPr>
        <p:spPr>
          <a:xfrm>
            <a:off x="849480" y="2549911"/>
            <a:ext cx="1848445" cy="328148"/>
          </a:xfrm>
          <a:custGeom>
            <a:avLst/>
            <a:gdLst/>
            <a:ahLst/>
            <a:cxnLst/>
            <a:rect l="l" t="t" r="r" b="b"/>
            <a:pathLst>
              <a:path w="1752600" h="311150">
                <a:moveTo>
                  <a:pt x="0" y="310896"/>
                </a:moveTo>
                <a:lnTo>
                  <a:pt x="1752600" y="310896"/>
                </a:lnTo>
                <a:lnTo>
                  <a:pt x="1752600" y="0"/>
                </a:lnTo>
                <a:lnTo>
                  <a:pt x="0" y="0"/>
                </a:lnTo>
                <a:lnTo>
                  <a:pt x="0" y="310896"/>
                </a:lnTo>
                <a:close/>
              </a:path>
            </a:pathLst>
          </a:custGeom>
          <a:ln w="38099">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298" name="object 5"/>
          <p:cNvSpPr/>
          <p:nvPr/>
        </p:nvSpPr>
        <p:spPr>
          <a:xfrm>
            <a:off x="8350154" y="940244"/>
            <a:ext cx="3035201" cy="292654"/>
          </a:xfrm>
          <a:custGeom>
            <a:avLst/>
            <a:gdLst/>
            <a:ahLst/>
            <a:cxnLst/>
            <a:rect l="l" t="t" r="r" b="b"/>
            <a:pathLst>
              <a:path w="2877820" h="277494">
                <a:moveTo>
                  <a:pt x="0" y="277367"/>
                </a:moveTo>
                <a:lnTo>
                  <a:pt x="2877312" y="277367"/>
                </a:lnTo>
                <a:lnTo>
                  <a:pt x="2877312" y="0"/>
                </a:lnTo>
                <a:lnTo>
                  <a:pt x="0" y="0"/>
                </a:lnTo>
                <a:lnTo>
                  <a:pt x="0" y="277367"/>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299" name="矩形 6"/>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季报填报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00" name="object 2"/>
          <p:cNvSpPr/>
          <p:nvPr/>
        </p:nvSpPr>
        <p:spPr>
          <a:xfrm>
            <a:off x="848677" y="940243"/>
            <a:ext cx="11191935" cy="6292404"/>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01" name="object 4"/>
          <p:cNvSpPr/>
          <p:nvPr/>
        </p:nvSpPr>
        <p:spPr>
          <a:xfrm>
            <a:off x="849480" y="2779747"/>
            <a:ext cx="1848445" cy="326809"/>
          </a:xfrm>
          <a:custGeom>
            <a:avLst/>
            <a:gdLst/>
            <a:ahLst/>
            <a:cxnLst/>
            <a:rect l="l" t="t" r="r" b="b"/>
            <a:pathLst>
              <a:path w="1752600" h="309880">
                <a:moveTo>
                  <a:pt x="0" y="309372"/>
                </a:moveTo>
                <a:lnTo>
                  <a:pt x="1752600" y="309372"/>
                </a:lnTo>
                <a:lnTo>
                  <a:pt x="1752600" y="0"/>
                </a:lnTo>
                <a:lnTo>
                  <a:pt x="0" y="0"/>
                </a:lnTo>
                <a:lnTo>
                  <a:pt x="0" y="309372"/>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02" name="object 5"/>
          <p:cNvSpPr/>
          <p:nvPr/>
        </p:nvSpPr>
        <p:spPr>
          <a:xfrm>
            <a:off x="8350154" y="940244"/>
            <a:ext cx="3035201" cy="292654"/>
          </a:xfrm>
          <a:custGeom>
            <a:avLst/>
            <a:gdLst/>
            <a:ahLst/>
            <a:cxnLst/>
            <a:rect l="l" t="t" r="r" b="b"/>
            <a:pathLst>
              <a:path w="2877820" h="277494">
                <a:moveTo>
                  <a:pt x="0" y="277367"/>
                </a:moveTo>
                <a:lnTo>
                  <a:pt x="2877312" y="277367"/>
                </a:lnTo>
                <a:lnTo>
                  <a:pt x="2877312" y="0"/>
                </a:lnTo>
                <a:lnTo>
                  <a:pt x="0" y="0"/>
                </a:lnTo>
                <a:lnTo>
                  <a:pt x="0" y="277367"/>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03" name="矩形 6"/>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季报填报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04" name="object 2"/>
          <p:cNvSpPr/>
          <p:nvPr/>
        </p:nvSpPr>
        <p:spPr>
          <a:xfrm>
            <a:off x="848677" y="940243"/>
            <a:ext cx="11191935" cy="6290798"/>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05" name="object 4"/>
          <p:cNvSpPr/>
          <p:nvPr/>
        </p:nvSpPr>
        <p:spPr>
          <a:xfrm>
            <a:off x="849480" y="3024050"/>
            <a:ext cx="1848445" cy="328148"/>
          </a:xfrm>
          <a:custGeom>
            <a:avLst/>
            <a:gdLst/>
            <a:ahLst/>
            <a:cxnLst/>
            <a:rect l="l" t="t" r="r" b="b"/>
            <a:pathLst>
              <a:path w="1752600" h="311150">
                <a:moveTo>
                  <a:pt x="0" y="310896"/>
                </a:moveTo>
                <a:lnTo>
                  <a:pt x="1752600" y="310896"/>
                </a:lnTo>
                <a:lnTo>
                  <a:pt x="1752600" y="0"/>
                </a:lnTo>
                <a:lnTo>
                  <a:pt x="0" y="0"/>
                </a:lnTo>
                <a:lnTo>
                  <a:pt x="0" y="310896"/>
                </a:lnTo>
                <a:close/>
              </a:path>
            </a:pathLst>
          </a:custGeom>
          <a:ln w="38099">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06" name="object 5"/>
          <p:cNvSpPr/>
          <p:nvPr/>
        </p:nvSpPr>
        <p:spPr>
          <a:xfrm>
            <a:off x="8350154" y="940244"/>
            <a:ext cx="3035201" cy="292654"/>
          </a:xfrm>
          <a:custGeom>
            <a:avLst/>
            <a:gdLst/>
            <a:ahLst/>
            <a:cxnLst/>
            <a:rect l="l" t="t" r="r" b="b"/>
            <a:pathLst>
              <a:path w="2877820" h="277494">
                <a:moveTo>
                  <a:pt x="0" y="277367"/>
                </a:moveTo>
                <a:lnTo>
                  <a:pt x="2877312" y="277367"/>
                </a:lnTo>
                <a:lnTo>
                  <a:pt x="2877312" y="0"/>
                </a:lnTo>
                <a:lnTo>
                  <a:pt x="0" y="0"/>
                </a:lnTo>
                <a:lnTo>
                  <a:pt x="0" y="277367"/>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07" name="矩形 6"/>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季报填报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08" name="object 2"/>
          <p:cNvSpPr/>
          <p:nvPr/>
        </p:nvSpPr>
        <p:spPr>
          <a:xfrm>
            <a:off x="848677" y="940243"/>
            <a:ext cx="11191935" cy="6290798"/>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09" name="object 4"/>
          <p:cNvSpPr/>
          <p:nvPr/>
        </p:nvSpPr>
        <p:spPr>
          <a:xfrm>
            <a:off x="849480" y="3316574"/>
            <a:ext cx="1832372" cy="313415"/>
          </a:xfrm>
          <a:custGeom>
            <a:avLst/>
            <a:gdLst/>
            <a:ahLst/>
            <a:cxnLst/>
            <a:rect l="l" t="t" r="r" b="b"/>
            <a:pathLst>
              <a:path w="1737360" h="297179">
                <a:moveTo>
                  <a:pt x="0" y="297179"/>
                </a:moveTo>
                <a:lnTo>
                  <a:pt x="1737360" y="297179"/>
                </a:lnTo>
                <a:lnTo>
                  <a:pt x="1737360" y="0"/>
                </a:lnTo>
                <a:lnTo>
                  <a:pt x="0" y="0"/>
                </a:lnTo>
                <a:lnTo>
                  <a:pt x="0" y="297179"/>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10" name="object 5"/>
          <p:cNvSpPr/>
          <p:nvPr/>
        </p:nvSpPr>
        <p:spPr>
          <a:xfrm>
            <a:off x="8350154" y="940244"/>
            <a:ext cx="3035201" cy="292654"/>
          </a:xfrm>
          <a:custGeom>
            <a:avLst/>
            <a:gdLst/>
            <a:ahLst/>
            <a:cxnLst/>
            <a:rect l="l" t="t" r="r" b="b"/>
            <a:pathLst>
              <a:path w="2877820" h="277494">
                <a:moveTo>
                  <a:pt x="0" y="277367"/>
                </a:moveTo>
                <a:lnTo>
                  <a:pt x="2877312" y="277367"/>
                </a:lnTo>
                <a:lnTo>
                  <a:pt x="2877312" y="0"/>
                </a:lnTo>
                <a:lnTo>
                  <a:pt x="0" y="0"/>
                </a:lnTo>
                <a:lnTo>
                  <a:pt x="0" y="277367"/>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11" name="object 6"/>
          <p:cNvSpPr/>
          <p:nvPr/>
        </p:nvSpPr>
        <p:spPr>
          <a:xfrm>
            <a:off x="3920314" y="4331556"/>
            <a:ext cx="2261667" cy="680405"/>
          </a:xfrm>
          <a:custGeom>
            <a:avLst/>
            <a:gdLst/>
            <a:ahLst/>
            <a:cxnLst/>
            <a:rect l="l" t="t" r="r" b="b"/>
            <a:pathLst>
              <a:path w="2144395" h="645160">
                <a:moveTo>
                  <a:pt x="0" y="644652"/>
                </a:moveTo>
                <a:lnTo>
                  <a:pt x="2144267" y="644652"/>
                </a:lnTo>
                <a:lnTo>
                  <a:pt x="2144267" y="0"/>
                </a:lnTo>
                <a:lnTo>
                  <a:pt x="0" y="0"/>
                </a:lnTo>
                <a:lnTo>
                  <a:pt x="0" y="644652"/>
                </a:lnTo>
                <a:close/>
              </a:path>
            </a:pathLst>
          </a:custGeom>
          <a:solidFill>
            <a:srgbClr val="EFF8FB"/>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12" name="矩形 7"/>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季报填报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13" name="object 2"/>
          <p:cNvSpPr/>
          <p:nvPr/>
        </p:nvSpPr>
        <p:spPr>
          <a:xfrm>
            <a:off x="848681" y="940243"/>
            <a:ext cx="11190327" cy="6290798"/>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14" name="object 4"/>
          <p:cNvSpPr/>
          <p:nvPr/>
        </p:nvSpPr>
        <p:spPr>
          <a:xfrm>
            <a:off x="10414783" y="2890649"/>
            <a:ext cx="734690" cy="313415"/>
          </a:xfrm>
          <a:custGeom>
            <a:avLst/>
            <a:gdLst/>
            <a:ahLst/>
            <a:cxnLst/>
            <a:rect l="l" t="t" r="r" b="b"/>
            <a:pathLst>
              <a:path w="696595" h="297180">
                <a:moveTo>
                  <a:pt x="0" y="297179"/>
                </a:moveTo>
                <a:lnTo>
                  <a:pt x="696468" y="297179"/>
                </a:lnTo>
                <a:lnTo>
                  <a:pt x="696468" y="0"/>
                </a:lnTo>
                <a:lnTo>
                  <a:pt x="0" y="0"/>
                </a:lnTo>
                <a:lnTo>
                  <a:pt x="0" y="297179"/>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15" name="object 5"/>
          <p:cNvSpPr/>
          <p:nvPr/>
        </p:nvSpPr>
        <p:spPr>
          <a:xfrm>
            <a:off x="7869555" y="940244"/>
            <a:ext cx="3036540" cy="292654"/>
          </a:xfrm>
          <a:custGeom>
            <a:avLst/>
            <a:gdLst/>
            <a:ahLst/>
            <a:cxnLst/>
            <a:rect l="l" t="t" r="r" b="b"/>
            <a:pathLst>
              <a:path w="2879090" h="277494">
                <a:moveTo>
                  <a:pt x="0" y="277367"/>
                </a:moveTo>
                <a:lnTo>
                  <a:pt x="2878836" y="277367"/>
                </a:lnTo>
                <a:lnTo>
                  <a:pt x="2878836" y="0"/>
                </a:lnTo>
                <a:lnTo>
                  <a:pt x="0" y="0"/>
                </a:lnTo>
                <a:lnTo>
                  <a:pt x="0" y="277367"/>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16" name="矩形 6"/>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季报填报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17" name="object 3"/>
          <p:cNvSpPr/>
          <p:nvPr/>
        </p:nvSpPr>
        <p:spPr>
          <a:xfrm>
            <a:off x="848681" y="1480281"/>
            <a:ext cx="10994231" cy="4434418"/>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18" name="object 4"/>
          <p:cNvSpPr/>
          <p:nvPr/>
        </p:nvSpPr>
        <p:spPr>
          <a:xfrm>
            <a:off x="1039151" y="4542907"/>
            <a:ext cx="2417713" cy="458068"/>
          </a:xfrm>
          <a:custGeom>
            <a:avLst/>
            <a:gdLst/>
            <a:ahLst/>
            <a:cxnLst/>
            <a:rect l="l" t="t" r="r" b="b"/>
            <a:pathLst>
              <a:path w="2292350" h="434339">
                <a:moveTo>
                  <a:pt x="0" y="434339"/>
                </a:moveTo>
                <a:lnTo>
                  <a:pt x="2292096" y="434339"/>
                </a:lnTo>
                <a:lnTo>
                  <a:pt x="2292096" y="0"/>
                </a:lnTo>
                <a:lnTo>
                  <a:pt x="0" y="0"/>
                </a:lnTo>
                <a:lnTo>
                  <a:pt x="0" y="434339"/>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19" name="object 5"/>
          <p:cNvSpPr/>
          <p:nvPr/>
        </p:nvSpPr>
        <p:spPr>
          <a:xfrm>
            <a:off x="6669673" y="4163596"/>
            <a:ext cx="1959620" cy="837782"/>
          </a:xfrm>
          <a:custGeom>
            <a:avLst/>
            <a:gdLst/>
            <a:ahLst/>
            <a:cxnLst/>
            <a:rect l="l" t="t" r="r" b="b"/>
            <a:pathLst>
              <a:path w="1858009" h="794385">
                <a:moveTo>
                  <a:pt x="0" y="794003"/>
                </a:moveTo>
                <a:lnTo>
                  <a:pt x="1857756" y="794003"/>
                </a:lnTo>
                <a:lnTo>
                  <a:pt x="1857756" y="0"/>
                </a:lnTo>
                <a:lnTo>
                  <a:pt x="0" y="0"/>
                </a:lnTo>
                <a:lnTo>
                  <a:pt x="0" y="794003"/>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20" name="矩形 5"/>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季报填报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21" name="object 3"/>
          <p:cNvSpPr/>
          <p:nvPr/>
        </p:nvSpPr>
        <p:spPr>
          <a:xfrm>
            <a:off x="848681" y="880774"/>
            <a:ext cx="11293197" cy="6351872"/>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22" name="object 4"/>
          <p:cNvSpPr/>
          <p:nvPr/>
        </p:nvSpPr>
        <p:spPr>
          <a:xfrm>
            <a:off x="7698372" y="3187991"/>
            <a:ext cx="1615380" cy="1646098"/>
          </a:xfrm>
          <a:custGeom>
            <a:avLst/>
            <a:gdLst/>
            <a:ahLst/>
            <a:cxnLst/>
            <a:rect l="l" t="t" r="r" b="b"/>
            <a:pathLst>
              <a:path w="1531620" h="1560829">
                <a:moveTo>
                  <a:pt x="0" y="1560576"/>
                </a:moveTo>
                <a:lnTo>
                  <a:pt x="1531620" y="1560576"/>
                </a:lnTo>
                <a:lnTo>
                  <a:pt x="1531620" y="0"/>
                </a:lnTo>
                <a:lnTo>
                  <a:pt x="0" y="0"/>
                </a:lnTo>
                <a:lnTo>
                  <a:pt x="0" y="1560576"/>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23" name="object 5"/>
          <p:cNvSpPr/>
          <p:nvPr/>
        </p:nvSpPr>
        <p:spPr>
          <a:xfrm>
            <a:off x="8350154" y="940244"/>
            <a:ext cx="3035201" cy="292654"/>
          </a:xfrm>
          <a:custGeom>
            <a:avLst/>
            <a:gdLst/>
            <a:ahLst/>
            <a:cxnLst/>
            <a:rect l="l" t="t" r="r" b="b"/>
            <a:pathLst>
              <a:path w="2877820" h="277494">
                <a:moveTo>
                  <a:pt x="0" y="277367"/>
                </a:moveTo>
                <a:lnTo>
                  <a:pt x="2877312" y="277367"/>
                </a:lnTo>
                <a:lnTo>
                  <a:pt x="2877312" y="0"/>
                </a:lnTo>
                <a:lnTo>
                  <a:pt x="0" y="0"/>
                </a:lnTo>
                <a:lnTo>
                  <a:pt x="0" y="277367"/>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24" name="object 2"/>
          <p:cNvSpPr/>
          <p:nvPr/>
        </p:nvSpPr>
        <p:spPr>
          <a:xfrm>
            <a:off x="848677" y="940243"/>
            <a:ext cx="11191935" cy="6290798"/>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25" name="object 4"/>
          <p:cNvSpPr/>
          <p:nvPr/>
        </p:nvSpPr>
        <p:spPr>
          <a:xfrm>
            <a:off x="11361508" y="2141670"/>
            <a:ext cx="529084" cy="275243"/>
          </a:xfrm>
          <a:custGeom>
            <a:avLst/>
            <a:gdLst/>
            <a:ahLst/>
            <a:cxnLst/>
            <a:rect l="l" t="t" r="r" b="b"/>
            <a:pathLst>
              <a:path w="501650" h="260985">
                <a:moveTo>
                  <a:pt x="0" y="260603"/>
                </a:moveTo>
                <a:lnTo>
                  <a:pt x="501396" y="260603"/>
                </a:lnTo>
                <a:lnTo>
                  <a:pt x="501396" y="0"/>
                </a:lnTo>
                <a:lnTo>
                  <a:pt x="0" y="0"/>
                </a:lnTo>
                <a:lnTo>
                  <a:pt x="0" y="260603"/>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26" name="object 5"/>
          <p:cNvSpPr/>
          <p:nvPr/>
        </p:nvSpPr>
        <p:spPr>
          <a:xfrm>
            <a:off x="8350154" y="940244"/>
            <a:ext cx="3035201" cy="292654"/>
          </a:xfrm>
          <a:custGeom>
            <a:avLst/>
            <a:gdLst/>
            <a:ahLst/>
            <a:cxnLst/>
            <a:rect l="l" t="t" r="r" b="b"/>
            <a:pathLst>
              <a:path w="2877820" h="277494">
                <a:moveTo>
                  <a:pt x="0" y="277367"/>
                </a:moveTo>
                <a:lnTo>
                  <a:pt x="2877312" y="277367"/>
                </a:lnTo>
                <a:lnTo>
                  <a:pt x="2877312" y="0"/>
                </a:lnTo>
                <a:lnTo>
                  <a:pt x="0" y="0"/>
                </a:lnTo>
                <a:lnTo>
                  <a:pt x="0" y="277367"/>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27" name="矩形 6"/>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年报填报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28" name="object 2"/>
          <p:cNvSpPr/>
          <p:nvPr/>
        </p:nvSpPr>
        <p:spPr>
          <a:xfrm>
            <a:off x="848677" y="938636"/>
            <a:ext cx="11196757" cy="6294011"/>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29" name="object 4"/>
          <p:cNvSpPr/>
          <p:nvPr/>
        </p:nvSpPr>
        <p:spPr>
          <a:xfrm>
            <a:off x="4298845" y="3930542"/>
            <a:ext cx="1831031" cy="313415"/>
          </a:xfrm>
          <a:custGeom>
            <a:avLst/>
            <a:gdLst/>
            <a:ahLst/>
            <a:cxnLst/>
            <a:rect l="l" t="t" r="r" b="b"/>
            <a:pathLst>
              <a:path w="1736089" h="297179">
                <a:moveTo>
                  <a:pt x="0" y="297179"/>
                </a:moveTo>
                <a:lnTo>
                  <a:pt x="1735836" y="297179"/>
                </a:lnTo>
                <a:lnTo>
                  <a:pt x="1735836" y="0"/>
                </a:lnTo>
                <a:lnTo>
                  <a:pt x="0" y="0"/>
                </a:lnTo>
                <a:lnTo>
                  <a:pt x="0" y="297179"/>
                </a:lnTo>
                <a:close/>
              </a:path>
            </a:pathLst>
          </a:custGeom>
          <a:ln w="38099">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30" name="object 5"/>
          <p:cNvSpPr/>
          <p:nvPr/>
        </p:nvSpPr>
        <p:spPr>
          <a:xfrm>
            <a:off x="7954744" y="1051149"/>
            <a:ext cx="3035201" cy="292654"/>
          </a:xfrm>
          <a:custGeom>
            <a:avLst/>
            <a:gdLst/>
            <a:ahLst/>
            <a:cxnLst/>
            <a:rect l="l" t="t" r="r" b="b"/>
            <a:pathLst>
              <a:path w="2877820" h="277494">
                <a:moveTo>
                  <a:pt x="0" y="277367"/>
                </a:moveTo>
                <a:lnTo>
                  <a:pt x="2877312" y="277367"/>
                </a:lnTo>
                <a:lnTo>
                  <a:pt x="2877312" y="0"/>
                </a:lnTo>
                <a:lnTo>
                  <a:pt x="0" y="0"/>
                </a:lnTo>
                <a:lnTo>
                  <a:pt x="0" y="277367"/>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31" name="矩形 6"/>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年报填报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8" name="矩形 60"/>
          <p:cNvSpPr/>
          <p:nvPr/>
        </p:nvSpPr>
        <p:spPr>
          <a:xfrm>
            <a:off x="596729" y="15925"/>
            <a:ext cx="12262022" cy="586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8699" name="矩形 24"/>
          <p:cNvSpPr/>
          <p:nvPr/>
        </p:nvSpPr>
        <p:spPr>
          <a:xfrm>
            <a:off x="354" y="5341"/>
            <a:ext cx="594348"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8700" name="文本框 25"/>
          <p:cNvSpPr txBox="1"/>
          <p:nvPr/>
        </p:nvSpPr>
        <p:spPr>
          <a:xfrm>
            <a:off x="609668" y="124584"/>
            <a:ext cx="2243515" cy="373279"/>
          </a:xfrm>
          <a:prstGeom prst="rect">
            <a:avLst/>
          </a:prstGeom>
          <a:noFill/>
        </p:spPr>
        <p:txBody>
          <a:bodyPr wrap="none" lIns="0" tIns="0" rIns="0" bIns="0" rtlCol="0">
            <a:spAutoFit/>
          </a:bodyPr>
          <a:lstStyle/>
          <a:p>
            <a:pPr defTabSz="963930"/>
            <a:r>
              <a:rPr lang="en-US" altLang="zh-CN" sz="2400" b="1" dirty="0">
                <a:solidFill>
                  <a:schemeClr val="accent2"/>
                </a:solidFill>
                <a:latin typeface="微软雅黑" panose="020B0503020204020204" pitchFamily="34" charset="-122"/>
                <a:ea typeface="微软雅黑" panose="020B0503020204020204" pitchFamily="34" charset="-122"/>
                <a:cs typeface="+mn-ea"/>
                <a:sym typeface="+mn-lt"/>
              </a:rPr>
              <a:t>3  </a:t>
            </a:r>
            <a:r>
              <a:rPr lang="zh-CN" altLang="en-US" sz="2400" b="1" dirty="0">
                <a:solidFill>
                  <a:schemeClr val="accent2"/>
                </a:solidFill>
                <a:latin typeface="微软雅黑" panose="020B0503020204020204" pitchFamily="34" charset="-122"/>
                <a:ea typeface="微软雅黑" panose="020B0503020204020204" pitchFamily="34" charset="-122"/>
                <a:cs typeface="+mn-ea"/>
                <a:sym typeface="+mn-lt"/>
              </a:rPr>
              <a:t>标准主要内容</a:t>
            </a:r>
          </a:p>
        </p:txBody>
      </p:sp>
      <p:sp>
        <p:nvSpPr>
          <p:cNvPr id="1048701" name="文本框 25"/>
          <p:cNvSpPr txBox="1"/>
          <p:nvPr/>
        </p:nvSpPr>
        <p:spPr>
          <a:xfrm>
            <a:off x="131235" y="943521"/>
            <a:ext cx="369332" cy="4905051"/>
          </a:xfrm>
          <a:prstGeom prst="rect">
            <a:avLst/>
          </a:prstGeom>
          <a:noFill/>
        </p:spPr>
        <p:txBody>
          <a:bodyPr vert="eaVert" wrap="square" lIns="0" tIns="0" rIns="0" bIns="0" rtlCol="0">
            <a:spAutoFit/>
          </a:bodyPr>
          <a:lstStyle/>
          <a:p>
            <a:pPr defTabSz="963930"/>
            <a:r>
              <a:rPr lang="zh-CN" altLang="en-US" sz="2400" dirty="0">
                <a:solidFill>
                  <a:schemeClr val="accent2"/>
                </a:solidFill>
                <a:latin typeface="微软雅黑" panose="020B0503020204020204" pitchFamily="34" charset="-122"/>
                <a:ea typeface="微软雅黑" panose="020B0503020204020204" pitchFamily="34" charset="-122"/>
                <a:cs typeface="+mn-ea"/>
                <a:sym typeface="+mn-lt"/>
              </a:rPr>
              <a:t>环境管理台账记录内容</a:t>
            </a:r>
          </a:p>
        </p:txBody>
      </p:sp>
      <p:cxnSp>
        <p:nvCxnSpPr>
          <p:cNvPr id="3145742" name="Straight Connector 59"/>
          <p:cNvCxnSpPr>
            <a:cxnSpLocks/>
          </p:cNvCxnSpPr>
          <p:nvPr/>
        </p:nvCxnSpPr>
        <p:spPr>
          <a:xfrm flipV="1">
            <a:off x="596727" y="591991"/>
            <a:ext cx="0" cy="4483417"/>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1048702" name="文本框 13"/>
          <p:cNvSpPr txBox="1">
            <a:spLocks noChangeArrowheads="1"/>
          </p:cNvSpPr>
          <p:nvPr/>
        </p:nvSpPr>
        <p:spPr bwMode="auto">
          <a:xfrm>
            <a:off x="3044247" y="1384079"/>
            <a:ext cx="2051152" cy="652241"/>
          </a:xfrm>
          <a:prstGeom prst="rect">
            <a:avLst/>
          </a:prstGeom>
          <a:noFill/>
          <a:ln>
            <a:noFill/>
          </a:ln>
        </p:spPr>
        <p:txBody>
          <a:bodyPr wrap="non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4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监测记录信息</a:t>
            </a:r>
          </a:p>
        </p:txBody>
      </p:sp>
      <p:sp>
        <p:nvSpPr>
          <p:cNvPr id="1048703" name="Freeform 46"/>
          <p:cNvSpPr>
            <a:spLocks noEditPoints="1"/>
          </p:cNvSpPr>
          <p:nvPr/>
        </p:nvSpPr>
        <p:spPr bwMode="auto">
          <a:xfrm>
            <a:off x="2309770" y="1384078"/>
            <a:ext cx="698709" cy="698709"/>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1"/>
          </a:solidFill>
          <a:ln w="9525">
            <a:noFill/>
            <a:round/>
          </a:ln>
        </p:spPr>
        <p:txBody>
          <a:bodyPr vert="horz" wrap="square" lIns="128546" tIns="64273" rIns="128546" bIns="64273" numCol="1" anchor="t" anchorCtr="0" compatLnSpc="1"/>
          <a:lstStyle/>
          <a:p>
            <a:pPr>
              <a:lnSpc>
                <a:spcPct val="120000"/>
              </a:lnSpc>
            </a:pPr>
            <a:endParaRPr lang="en-US" sz="800" dirty="0">
              <a:latin typeface="Agency FB" panose="020B0503020202020204" pitchFamily="34" charset="0"/>
              <a:ea typeface="微软雅黑" panose="020B0503020204020204" pitchFamily="34" charset="-122"/>
              <a:cs typeface="+mn-ea"/>
              <a:sym typeface="Arial" panose="020B0604020202020204" pitchFamily="34" charset="0"/>
            </a:endParaRPr>
          </a:p>
        </p:txBody>
      </p:sp>
      <p:sp>
        <p:nvSpPr>
          <p:cNvPr id="1048704" name="任意多边形 23"/>
          <p:cNvSpPr/>
          <p:nvPr/>
        </p:nvSpPr>
        <p:spPr>
          <a:xfrm>
            <a:off x="1638576" y="964290"/>
            <a:ext cx="7844730" cy="4884284"/>
          </a:xfrm>
          <a:custGeom>
            <a:avLst/>
            <a:gdLst>
              <a:gd name="connsiteX0" fmla="*/ 0 w 3457575"/>
              <a:gd name="connsiteY0" fmla="*/ 0 h 2796096"/>
              <a:gd name="connsiteX1" fmla="*/ 3457575 w 3457575"/>
              <a:gd name="connsiteY1" fmla="*/ 0 h 2796096"/>
              <a:gd name="connsiteX2" fmla="*/ 3457575 w 3457575"/>
              <a:gd name="connsiteY2" fmla="*/ 2796096 h 2796096"/>
              <a:gd name="connsiteX3" fmla="*/ 0 w 3457575"/>
              <a:gd name="connsiteY3" fmla="*/ 2796096 h 2796096"/>
              <a:gd name="connsiteX4" fmla="*/ 0 w 3457575"/>
              <a:gd name="connsiteY4" fmla="*/ 0 h 2796096"/>
              <a:gd name="connsiteX5" fmla="*/ 85726 w 3457575"/>
              <a:gd name="connsiteY5" fmla="*/ 86496 h 2796096"/>
              <a:gd name="connsiteX6" fmla="*/ 85726 w 3457575"/>
              <a:gd name="connsiteY6" fmla="*/ 2698618 h 2796096"/>
              <a:gd name="connsiteX7" fmla="*/ 3371852 w 3457575"/>
              <a:gd name="connsiteY7" fmla="*/ 2698618 h 2796096"/>
              <a:gd name="connsiteX8" fmla="*/ 3371852 w 3457575"/>
              <a:gd name="connsiteY8" fmla="*/ 86496 h 2796096"/>
              <a:gd name="connsiteX9" fmla="*/ 85726 w 3457575"/>
              <a:gd name="connsiteY9" fmla="*/ 86496 h 279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7575" h="2796096">
                <a:moveTo>
                  <a:pt x="0" y="0"/>
                </a:moveTo>
                <a:lnTo>
                  <a:pt x="3457575" y="0"/>
                </a:lnTo>
                <a:lnTo>
                  <a:pt x="3457575" y="2796096"/>
                </a:lnTo>
                <a:lnTo>
                  <a:pt x="0" y="2796096"/>
                </a:lnTo>
                <a:lnTo>
                  <a:pt x="0" y="0"/>
                </a:lnTo>
                <a:close/>
                <a:moveTo>
                  <a:pt x="85726" y="86496"/>
                </a:moveTo>
                <a:lnTo>
                  <a:pt x="85726" y="2698618"/>
                </a:lnTo>
                <a:lnTo>
                  <a:pt x="3371852" y="2698618"/>
                </a:lnTo>
                <a:lnTo>
                  <a:pt x="3371852" y="86496"/>
                </a:lnTo>
                <a:lnTo>
                  <a:pt x="85726" y="8649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anchor="ctr"/>
          <a:lstStyle/>
          <a:p>
            <a:pPr algn="ctr" eaLnBrk="0" hangingPunct="0"/>
            <a:endParaRPr lang="zh-CN" altLang="en-US" dirty="0">
              <a:latin typeface="Broadway" panose="04040905080B02020502" pitchFamily="82" charset="0"/>
            </a:endParaRPr>
          </a:p>
        </p:txBody>
      </p:sp>
      <p:sp>
        <p:nvSpPr>
          <p:cNvPr id="1048705" name="十字形 26"/>
          <p:cNvSpPr/>
          <p:nvPr/>
        </p:nvSpPr>
        <p:spPr>
          <a:xfrm>
            <a:off x="8475194" y="5071732"/>
            <a:ext cx="388420" cy="388420"/>
          </a:xfrm>
          <a:prstGeom prst="plus">
            <a:avLst>
              <a:gd name="adj" fmla="val 41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anchor="ctr"/>
          <a:lstStyle/>
          <a:p>
            <a:pPr algn="ctr" eaLnBrk="0" hangingPunct="0"/>
            <a:endParaRPr lang="zh-CN" altLang="en-US" dirty="0">
              <a:latin typeface="Broadway" panose="04040905080B02020502" pitchFamily="82" charset="0"/>
            </a:endParaRPr>
          </a:p>
        </p:txBody>
      </p:sp>
      <p:sp>
        <p:nvSpPr>
          <p:cNvPr id="1048706" name="Text Placeholder 6"/>
          <p:cNvSpPr txBox="1"/>
          <p:nvPr/>
        </p:nvSpPr>
        <p:spPr>
          <a:xfrm>
            <a:off x="2288685" y="2415855"/>
            <a:ext cx="6165264" cy="2626455"/>
          </a:xfrm>
          <a:prstGeom prst="rect">
            <a:avLst/>
          </a:prstGeom>
        </p:spPr>
        <p:txBody>
          <a:bodyPr lIns="91415" tIns="45707" rIns="91415" bIns="45707"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lnSpc>
                <a:spcPct val="120000"/>
              </a:lnSpc>
              <a:buFont typeface="+mj-ea"/>
              <a:buAutoNum type="circleNumDbPlain"/>
            </a:pP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按照排污单位自行监测技术指南总则</a:t>
            </a:r>
            <a:r>
              <a:rPr lang="en-US" altLang="zh-CN"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HJ 819</a:t>
            </a: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及各行业自行监测技术指南规定执行。</a:t>
            </a:r>
          </a:p>
          <a:p>
            <a:pPr marL="457200" indent="-457200">
              <a:lnSpc>
                <a:spcPct val="120000"/>
              </a:lnSpc>
              <a:buFont typeface="+mj-ea"/>
              <a:buAutoNum type="circleNumDbPlain"/>
            </a:pP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监测质量控制按照</a:t>
            </a:r>
            <a:r>
              <a:rPr lang="en-US" altLang="zh-CN"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HJ/T 373</a:t>
            </a: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和</a:t>
            </a:r>
            <a:r>
              <a:rPr lang="en-US" altLang="zh-CN"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HJ 819</a:t>
            </a: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等规定执行。</a:t>
            </a:r>
          </a:p>
          <a:p>
            <a:pPr marL="0" indent="0">
              <a:lnSpc>
                <a:spcPct val="120000"/>
              </a:lnSpc>
              <a:buNone/>
            </a:pPr>
            <a:endParaRPr lang="en-US" altLang="zh-CN"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endParaRPr>
          </a:p>
          <a:p>
            <a:pPr marL="0" indent="0">
              <a:lnSpc>
                <a:spcPct val="120000"/>
              </a:lnSpc>
              <a:buNone/>
            </a:pP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固定污染源监测质量保证与质量控制技术规范（试行）</a:t>
            </a:r>
          </a:p>
          <a:p>
            <a:pPr marL="0" indent="0">
              <a:lnSpc>
                <a:spcPct val="120000"/>
              </a:lnSpc>
              <a:buNone/>
            </a:pP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排污单位自行监测技术指南总则</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45742"/>
                                        </p:tgtEl>
                                        <p:attrNameLst>
                                          <p:attrName>style.visibility</p:attrName>
                                        </p:attrNameLst>
                                      </p:cBhvr>
                                      <p:to>
                                        <p:strVal val="visible"/>
                                      </p:to>
                                    </p:set>
                                    <p:animEffect transition="in" filter="wipe(up)">
                                      <p:cBhvr>
                                        <p:cTn id="7" dur="500"/>
                                        <p:tgtEl>
                                          <p:spTgt spid="31457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48703"/>
                                        </p:tgtEl>
                                        <p:attrNameLst>
                                          <p:attrName>style.visibility</p:attrName>
                                        </p:attrNameLst>
                                      </p:cBhvr>
                                      <p:to>
                                        <p:strVal val="visible"/>
                                      </p:to>
                                    </p:set>
                                    <p:anim calcmode="lin" valueType="num">
                                      <p:cBhvr>
                                        <p:cTn id="11" dur="500" fill="hold"/>
                                        <p:tgtEl>
                                          <p:spTgt spid="1048703"/>
                                        </p:tgtEl>
                                        <p:attrNameLst>
                                          <p:attrName>ppt_w</p:attrName>
                                        </p:attrNameLst>
                                      </p:cBhvr>
                                      <p:tavLst>
                                        <p:tav tm="0">
                                          <p:val>
                                            <p:fltVal val="0"/>
                                          </p:val>
                                        </p:tav>
                                        <p:tav tm="100000">
                                          <p:val>
                                            <p:strVal val="#ppt_w"/>
                                          </p:val>
                                        </p:tav>
                                      </p:tavLst>
                                    </p:anim>
                                    <p:anim calcmode="lin" valueType="num">
                                      <p:cBhvr>
                                        <p:cTn id="12" dur="500" fill="hold"/>
                                        <p:tgtEl>
                                          <p:spTgt spid="1048703"/>
                                        </p:tgtEl>
                                        <p:attrNameLst>
                                          <p:attrName>ppt_h</p:attrName>
                                        </p:attrNameLst>
                                      </p:cBhvr>
                                      <p:tavLst>
                                        <p:tav tm="0">
                                          <p:val>
                                            <p:fltVal val="0"/>
                                          </p:val>
                                        </p:tav>
                                        <p:tav tm="100000">
                                          <p:val>
                                            <p:strVal val="#ppt_h"/>
                                          </p:val>
                                        </p:tav>
                                      </p:tavLst>
                                    </p:anim>
                                    <p:animEffect transition="in" filter="fade">
                                      <p:cBhvr>
                                        <p:cTn id="13" dur="500"/>
                                        <p:tgtEl>
                                          <p:spTgt spid="1048703"/>
                                        </p:tgtEl>
                                      </p:cBhvr>
                                    </p:animEffect>
                                  </p:childTnLst>
                                </p:cTn>
                              </p:par>
                              <p:par>
                                <p:cTn id="14" presetID="53" presetClass="entr" presetSubtype="16" fill="hold" nodeType="withEffect">
                                  <p:stCondLst>
                                    <p:cond delay="0"/>
                                  </p:stCondLst>
                                  <p:childTnLst>
                                    <p:set>
                                      <p:cBhvr>
                                        <p:cTn id="15" dur="1" fill="hold">
                                          <p:stCondLst>
                                            <p:cond delay="0"/>
                                          </p:stCondLst>
                                        </p:cTn>
                                        <p:tgtEl>
                                          <p:spTgt spid="1048704"/>
                                        </p:tgtEl>
                                        <p:attrNameLst>
                                          <p:attrName>style.visibility</p:attrName>
                                        </p:attrNameLst>
                                      </p:cBhvr>
                                      <p:to>
                                        <p:strVal val="visible"/>
                                      </p:to>
                                    </p:set>
                                    <p:anim calcmode="lin" valueType="num">
                                      <p:cBhvr>
                                        <p:cTn id="16" dur="750" fill="hold"/>
                                        <p:tgtEl>
                                          <p:spTgt spid="1048704"/>
                                        </p:tgtEl>
                                        <p:attrNameLst>
                                          <p:attrName>ppt_w</p:attrName>
                                        </p:attrNameLst>
                                      </p:cBhvr>
                                      <p:tavLst>
                                        <p:tav tm="0">
                                          <p:val>
                                            <p:fltVal val="0"/>
                                          </p:val>
                                        </p:tav>
                                        <p:tav tm="100000">
                                          <p:val>
                                            <p:strVal val="#ppt_w"/>
                                          </p:val>
                                        </p:tav>
                                      </p:tavLst>
                                    </p:anim>
                                    <p:anim calcmode="lin" valueType="num">
                                      <p:cBhvr>
                                        <p:cTn id="17" dur="750" fill="hold"/>
                                        <p:tgtEl>
                                          <p:spTgt spid="1048704"/>
                                        </p:tgtEl>
                                        <p:attrNameLst>
                                          <p:attrName>ppt_h</p:attrName>
                                        </p:attrNameLst>
                                      </p:cBhvr>
                                      <p:tavLst>
                                        <p:tav tm="0">
                                          <p:val>
                                            <p:fltVal val="0"/>
                                          </p:val>
                                        </p:tav>
                                        <p:tav tm="100000">
                                          <p:val>
                                            <p:strVal val="#ppt_h"/>
                                          </p:val>
                                        </p:tav>
                                      </p:tavLst>
                                    </p:anim>
                                    <p:animEffect transition="in" filter="fade">
                                      <p:cBhvr>
                                        <p:cTn id="18" dur="750"/>
                                        <p:tgtEl>
                                          <p:spTgt spid="1048704"/>
                                        </p:tgtEl>
                                      </p:cBhvr>
                                    </p:animEffect>
                                  </p:childTnLst>
                                </p:cTn>
                              </p:par>
                              <p:par>
                                <p:cTn id="19" presetID="53" presetClass="entr" presetSubtype="16" fill="hold" grpId="0" nodeType="withEffect">
                                  <p:stCondLst>
                                    <p:cond delay="600"/>
                                  </p:stCondLst>
                                  <p:childTnLst>
                                    <p:set>
                                      <p:cBhvr>
                                        <p:cTn id="20" dur="1" fill="hold">
                                          <p:stCondLst>
                                            <p:cond delay="0"/>
                                          </p:stCondLst>
                                        </p:cTn>
                                        <p:tgtEl>
                                          <p:spTgt spid="1048705"/>
                                        </p:tgtEl>
                                        <p:attrNameLst>
                                          <p:attrName>style.visibility</p:attrName>
                                        </p:attrNameLst>
                                      </p:cBhvr>
                                      <p:to>
                                        <p:strVal val="visible"/>
                                      </p:to>
                                    </p:set>
                                    <p:anim calcmode="lin" valueType="num">
                                      <p:cBhvr>
                                        <p:cTn id="21" dur="750" fill="hold"/>
                                        <p:tgtEl>
                                          <p:spTgt spid="1048705"/>
                                        </p:tgtEl>
                                        <p:attrNameLst>
                                          <p:attrName>ppt_w</p:attrName>
                                        </p:attrNameLst>
                                      </p:cBhvr>
                                      <p:tavLst>
                                        <p:tav tm="0">
                                          <p:val>
                                            <p:fltVal val="0"/>
                                          </p:val>
                                        </p:tav>
                                        <p:tav tm="100000">
                                          <p:val>
                                            <p:strVal val="#ppt_w"/>
                                          </p:val>
                                        </p:tav>
                                      </p:tavLst>
                                    </p:anim>
                                    <p:anim calcmode="lin" valueType="num">
                                      <p:cBhvr>
                                        <p:cTn id="22" dur="750" fill="hold"/>
                                        <p:tgtEl>
                                          <p:spTgt spid="1048705"/>
                                        </p:tgtEl>
                                        <p:attrNameLst>
                                          <p:attrName>ppt_h</p:attrName>
                                        </p:attrNameLst>
                                      </p:cBhvr>
                                      <p:tavLst>
                                        <p:tav tm="0">
                                          <p:val>
                                            <p:fltVal val="0"/>
                                          </p:val>
                                        </p:tav>
                                        <p:tav tm="100000">
                                          <p:val>
                                            <p:strVal val="#ppt_h"/>
                                          </p:val>
                                        </p:tav>
                                      </p:tavLst>
                                    </p:anim>
                                    <p:animEffect transition="in" filter="fade">
                                      <p:cBhvr>
                                        <p:cTn id="23" dur="750"/>
                                        <p:tgtEl>
                                          <p:spTgt spid="1048705"/>
                                        </p:tgtEl>
                                      </p:cBhvr>
                                    </p:animEffect>
                                  </p:childTnLst>
                                </p:cTn>
                              </p:par>
                            </p:childTnLst>
                          </p:cTn>
                        </p:par>
                        <p:par>
                          <p:cTn id="24" fill="hold">
                            <p:stCondLst>
                              <p:cond delay="1000"/>
                            </p:stCondLst>
                            <p:childTnLst>
                              <p:par>
                                <p:cTn id="25" presetID="18" presetClass="entr" presetSubtype="6" fill="hold" grpId="0" nodeType="afterEffect">
                                  <p:stCondLst>
                                    <p:cond delay="0"/>
                                  </p:stCondLst>
                                  <p:childTnLst>
                                    <p:set>
                                      <p:cBhvr>
                                        <p:cTn id="26" dur="1" fill="hold">
                                          <p:stCondLst>
                                            <p:cond delay="0"/>
                                          </p:stCondLst>
                                        </p:cTn>
                                        <p:tgtEl>
                                          <p:spTgt spid="1048706">
                                            <p:txEl>
                                              <p:pRg st="0" end="0"/>
                                            </p:txEl>
                                          </p:spTgt>
                                        </p:tgtEl>
                                        <p:attrNameLst>
                                          <p:attrName>style.visibility</p:attrName>
                                        </p:attrNameLst>
                                      </p:cBhvr>
                                      <p:to>
                                        <p:strVal val="visible"/>
                                      </p:to>
                                    </p:set>
                                    <p:animEffect transition="in" filter="strips(downRight)">
                                      <p:cBhvr>
                                        <p:cTn id="27" dur="500"/>
                                        <p:tgtEl>
                                          <p:spTgt spid="1048706">
                                            <p:txEl>
                                              <p:pRg st="0" end="0"/>
                                            </p:txEl>
                                          </p:spTgt>
                                        </p:tgtEl>
                                      </p:cBhvr>
                                    </p:animEffect>
                                  </p:childTnLst>
                                </p:cTn>
                              </p:par>
                            </p:childTnLst>
                          </p:cTn>
                        </p:par>
                        <p:par>
                          <p:cTn id="28" fill="hold">
                            <p:stCondLst>
                              <p:cond delay="1500"/>
                            </p:stCondLst>
                            <p:childTnLst>
                              <p:par>
                                <p:cTn id="29" presetID="18" presetClass="entr" presetSubtype="6" fill="hold" grpId="0" nodeType="afterEffect">
                                  <p:stCondLst>
                                    <p:cond delay="0"/>
                                  </p:stCondLst>
                                  <p:childTnLst>
                                    <p:set>
                                      <p:cBhvr>
                                        <p:cTn id="30" dur="1" fill="hold">
                                          <p:stCondLst>
                                            <p:cond delay="0"/>
                                          </p:stCondLst>
                                        </p:cTn>
                                        <p:tgtEl>
                                          <p:spTgt spid="1048706">
                                            <p:txEl>
                                              <p:pRg st="1" end="1"/>
                                            </p:txEl>
                                          </p:spTgt>
                                        </p:tgtEl>
                                        <p:attrNameLst>
                                          <p:attrName>style.visibility</p:attrName>
                                        </p:attrNameLst>
                                      </p:cBhvr>
                                      <p:to>
                                        <p:strVal val="visible"/>
                                      </p:to>
                                    </p:set>
                                    <p:animEffect transition="in" filter="strips(downRight)">
                                      <p:cBhvr>
                                        <p:cTn id="31" dur="500"/>
                                        <p:tgtEl>
                                          <p:spTgt spid="1048706">
                                            <p:txEl>
                                              <p:pRg st="1" end="1"/>
                                            </p:txEl>
                                          </p:spTgt>
                                        </p:tgtEl>
                                      </p:cBhvr>
                                    </p:animEffect>
                                  </p:childTnLst>
                                </p:cTn>
                              </p:par>
                            </p:childTnLst>
                          </p:cTn>
                        </p:par>
                        <p:par>
                          <p:cTn id="32" fill="hold">
                            <p:stCondLst>
                              <p:cond delay="2000"/>
                            </p:stCondLst>
                            <p:childTnLst>
                              <p:par>
                                <p:cTn id="33" presetID="18" presetClass="entr" presetSubtype="6" fill="hold" grpId="0" nodeType="afterEffect">
                                  <p:stCondLst>
                                    <p:cond delay="0"/>
                                  </p:stCondLst>
                                  <p:childTnLst>
                                    <p:set>
                                      <p:cBhvr>
                                        <p:cTn id="34" dur="1" fill="hold">
                                          <p:stCondLst>
                                            <p:cond delay="0"/>
                                          </p:stCondLst>
                                        </p:cTn>
                                        <p:tgtEl>
                                          <p:spTgt spid="1048706">
                                            <p:txEl>
                                              <p:pRg st="3" end="3"/>
                                            </p:txEl>
                                          </p:spTgt>
                                        </p:tgtEl>
                                        <p:attrNameLst>
                                          <p:attrName>style.visibility</p:attrName>
                                        </p:attrNameLst>
                                      </p:cBhvr>
                                      <p:to>
                                        <p:strVal val="visible"/>
                                      </p:to>
                                    </p:set>
                                    <p:animEffect transition="in" filter="strips(downRight)">
                                      <p:cBhvr>
                                        <p:cTn id="35" dur="500"/>
                                        <p:tgtEl>
                                          <p:spTgt spid="1048706">
                                            <p:txEl>
                                              <p:pRg st="3" end="3"/>
                                            </p:txEl>
                                          </p:spTgt>
                                        </p:tgtEl>
                                      </p:cBhvr>
                                    </p:animEffect>
                                  </p:childTnLst>
                                </p:cTn>
                              </p:par>
                            </p:childTnLst>
                          </p:cTn>
                        </p:par>
                        <p:par>
                          <p:cTn id="36" fill="hold">
                            <p:stCondLst>
                              <p:cond delay="2500"/>
                            </p:stCondLst>
                            <p:childTnLst>
                              <p:par>
                                <p:cTn id="37" presetID="18" presetClass="entr" presetSubtype="6" fill="hold" grpId="0" nodeType="afterEffect">
                                  <p:stCondLst>
                                    <p:cond delay="0"/>
                                  </p:stCondLst>
                                  <p:childTnLst>
                                    <p:set>
                                      <p:cBhvr>
                                        <p:cTn id="38" dur="1" fill="hold">
                                          <p:stCondLst>
                                            <p:cond delay="0"/>
                                          </p:stCondLst>
                                        </p:cTn>
                                        <p:tgtEl>
                                          <p:spTgt spid="1048706">
                                            <p:txEl>
                                              <p:pRg st="4" end="4"/>
                                            </p:txEl>
                                          </p:spTgt>
                                        </p:tgtEl>
                                        <p:attrNameLst>
                                          <p:attrName>style.visibility</p:attrName>
                                        </p:attrNameLst>
                                      </p:cBhvr>
                                      <p:to>
                                        <p:strVal val="visible"/>
                                      </p:to>
                                    </p:set>
                                    <p:animEffect transition="in" filter="strips(downRight)">
                                      <p:cBhvr>
                                        <p:cTn id="39" dur="500"/>
                                        <p:tgtEl>
                                          <p:spTgt spid="104870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03" grpId="0" animBg="1"/>
      <p:bldP spid="1048705" grpId="0" animBg="1"/>
      <p:bldP spid="1048706"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32" name="object 2"/>
          <p:cNvSpPr/>
          <p:nvPr/>
        </p:nvSpPr>
        <p:spPr>
          <a:xfrm>
            <a:off x="848677" y="938636"/>
            <a:ext cx="11196757" cy="6294011"/>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33" name="object 4"/>
          <p:cNvSpPr/>
          <p:nvPr/>
        </p:nvSpPr>
        <p:spPr>
          <a:xfrm>
            <a:off x="10254048" y="2890649"/>
            <a:ext cx="527745" cy="313415"/>
          </a:xfrm>
          <a:custGeom>
            <a:avLst/>
            <a:gdLst/>
            <a:ahLst/>
            <a:cxnLst/>
            <a:rect l="l" t="t" r="r" b="b"/>
            <a:pathLst>
              <a:path w="500379" h="297180">
                <a:moveTo>
                  <a:pt x="0" y="297179"/>
                </a:moveTo>
                <a:lnTo>
                  <a:pt x="499872" y="297179"/>
                </a:lnTo>
                <a:lnTo>
                  <a:pt x="499872" y="0"/>
                </a:lnTo>
                <a:lnTo>
                  <a:pt x="0" y="0"/>
                </a:lnTo>
                <a:lnTo>
                  <a:pt x="0" y="297179"/>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34" name="object 5"/>
          <p:cNvSpPr/>
          <p:nvPr/>
        </p:nvSpPr>
        <p:spPr>
          <a:xfrm>
            <a:off x="8017430" y="938639"/>
            <a:ext cx="3036540" cy="292654"/>
          </a:xfrm>
          <a:custGeom>
            <a:avLst/>
            <a:gdLst/>
            <a:ahLst/>
            <a:cxnLst/>
            <a:rect l="l" t="t" r="r" b="b"/>
            <a:pathLst>
              <a:path w="2879090" h="277494">
                <a:moveTo>
                  <a:pt x="0" y="277367"/>
                </a:moveTo>
                <a:lnTo>
                  <a:pt x="2878836" y="277367"/>
                </a:lnTo>
                <a:lnTo>
                  <a:pt x="2878836" y="0"/>
                </a:lnTo>
                <a:lnTo>
                  <a:pt x="0" y="0"/>
                </a:lnTo>
                <a:lnTo>
                  <a:pt x="0" y="277367"/>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35" name="矩形 6"/>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年报填报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36" name="object 2"/>
          <p:cNvSpPr/>
          <p:nvPr/>
        </p:nvSpPr>
        <p:spPr>
          <a:xfrm>
            <a:off x="848677" y="938636"/>
            <a:ext cx="11196757" cy="6294011"/>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37" name="object 4"/>
          <p:cNvSpPr/>
          <p:nvPr/>
        </p:nvSpPr>
        <p:spPr>
          <a:xfrm>
            <a:off x="849480" y="1749500"/>
            <a:ext cx="1803574" cy="3923713"/>
          </a:xfrm>
          <a:custGeom>
            <a:avLst/>
            <a:gdLst/>
            <a:ahLst/>
            <a:cxnLst/>
            <a:rect l="l" t="t" r="r" b="b"/>
            <a:pathLst>
              <a:path w="1710055" h="3720465">
                <a:moveTo>
                  <a:pt x="0" y="3720084"/>
                </a:moveTo>
                <a:lnTo>
                  <a:pt x="1709927" y="3720084"/>
                </a:lnTo>
                <a:lnTo>
                  <a:pt x="1709927" y="0"/>
                </a:lnTo>
                <a:lnTo>
                  <a:pt x="0" y="0"/>
                </a:lnTo>
                <a:lnTo>
                  <a:pt x="0" y="3720084"/>
                </a:lnTo>
                <a:close/>
              </a:path>
            </a:pathLst>
          </a:custGeom>
          <a:ln w="38099">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38" name="object 5"/>
          <p:cNvSpPr/>
          <p:nvPr/>
        </p:nvSpPr>
        <p:spPr>
          <a:xfrm>
            <a:off x="849480" y="1749500"/>
            <a:ext cx="1803574" cy="312075"/>
          </a:xfrm>
          <a:custGeom>
            <a:avLst/>
            <a:gdLst/>
            <a:ahLst/>
            <a:cxnLst/>
            <a:rect l="l" t="t" r="r" b="b"/>
            <a:pathLst>
              <a:path w="1710055" h="295910">
                <a:moveTo>
                  <a:pt x="0" y="295655"/>
                </a:moveTo>
                <a:lnTo>
                  <a:pt x="1709927" y="295655"/>
                </a:lnTo>
                <a:lnTo>
                  <a:pt x="1709927" y="0"/>
                </a:lnTo>
                <a:lnTo>
                  <a:pt x="0" y="0"/>
                </a:lnTo>
                <a:lnTo>
                  <a:pt x="0" y="295655"/>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39" name="object 6"/>
          <p:cNvSpPr/>
          <p:nvPr/>
        </p:nvSpPr>
        <p:spPr>
          <a:xfrm>
            <a:off x="9201243" y="2061308"/>
            <a:ext cx="1835721" cy="4969768"/>
          </a:xfrm>
          <a:custGeom>
            <a:avLst/>
            <a:gdLst/>
            <a:ahLst/>
            <a:cxnLst/>
            <a:rect l="l" t="t" r="r" b="b"/>
            <a:pathLst>
              <a:path w="1740534" h="4712334">
                <a:moveTo>
                  <a:pt x="0" y="4712208"/>
                </a:moveTo>
                <a:lnTo>
                  <a:pt x="1740407" y="4712208"/>
                </a:lnTo>
                <a:lnTo>
                  <a:pt x="1740407" y="0"/>
                </a:lnTo>
                <a:lnTo>
                  <a:pt x="0" y="0"/>
                </a:lnTo>
                <a:lnTo>
                  <a:pt x="0" y="4712208"/>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40" name="object 7"/>
          <p:cNvSpPr/>
          <p:nvPr/>
        </p:nvSpPr>
        <p:spPr>
          <a:xfrm>
            <a:off x="8350154" y="940244"/>
            <a:ext cx="3035201" cy="292654"/>
          </a:xfrm>
          <a:custGeom>
            <a:avLst/>
            <a:gdLst/>
            <a:ahLst/>
            <a:cxnLst/>
            <a:rect l="l" t="t" r="r" b="b"/>
            <a:pathLst>
              <a:path w="2877820" h="277494">
                <a:moveTo>
                  <a:pt x="0" y="277367"/>
                </a:moveTo>
                <a:lnTo>
                  <a:pt x="2877312" y="277367"/>
                </a:lnTo>
                <a:lnTo>
                  <a:pt x="2877312" y="0"/>
                </a:lnTo>
                <a:lnTo>
                  <a:pt x="0" y="0"/>
                </a:lnTo>
                <a:lnTo>
                  <a:pt x="0" y="277367"/>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41" name="矩形 8"/>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年报填报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42" name="object 2"/>
          <p:cNvSpPr/>
          <p:nvPr/>
        </p:nvSpPr>
        <p:spPr>
          <a:xfrm>
            <a:off x="848677" y="938636"/>
            <a:ext cx="11196757" cy="6294011"/>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43" name="object 4"/>
          <p:cNvSpPr/>
          <p:nvPr/>
        </p:nvSpPr>
        <p:spPr>
          <a:xfrm>
            <a:off x="9251069" y="2061308"/>
            <a:ext cx="1786161" cy="4969768"/>
          </a:xfrm>
          <a:custGeom>
            <a:avLst/>
            <a:gdLst/>
            <a:ahLst/>
            <a:cxnLst/>
            <a:rect l="l" t="t" r="r" b="b"/>
            <a:pathLst>
              <a:path w="1693545" h="4712334">
                <a:moveTo>
                  <a:pt x="0" y="4712208"/>
                </a:moveTo>
                <a:lnTo>
                  <a:pt x="1693164" y="4712208"/>
                </a:lnTo>
                <a:lnTo>
                  <a:pt x="1693164" y="0"/>
                </a:lnTo>
                <a:lnTo>
                  <a:pt x="0" y="0"/>
                </a:lnTo>
                <a:lnTo>
                  <a:pt x="0" y="4712208"/>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44" name="object 5"/>
          <p:cNvSpPr/>
          <p:nvPr/>
        </p:nvSpPr>
        <p:spPr>
          <a:xfrm>
            <a:off x="8350154" y="940244"/>
            <a:ext cx="3035201" cy="292654"/>
          </a:xfrm>
          <a:custGeom>
            <a:avLst/>
            <a:gdLst/>
            <a:ahLst/>
            <a:cxnLst/>
            <a:rect l="l" t="t" r="r" b="b"/>
            <a:pathLst>
              <a:path w="2877820" h="277494">
                <a:moveTo>
                  <a:pt x="0" y="277367"/>
                </a:moveTo>
                <a:lnTo>
                  <a:pt x="2877312" y="277367"/>
                </a:lnTo>
                <a:lnTo>
                  <a:pt x="2877312" y="0"/>
                </a:lnTo>
                <a:lnTo>
                  <a:pt x="0" y="0"/>
                </a:lnTo>
                <a:lnTo>
                  <a:pt x="0" y="277367"/>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45" name="矩形 5"/>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年报填报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46" name="object 2"/>
          <p:cNvSpPr/>
          <p:nvPr/>
        </p:nvSpPr>
        <p:spPr>
          <a:xfrm>
            <a:off x="848677" y="938636"/>
            <a:ext cx="11196757" cy="6294011"/>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47" name="object 4"/>
          <p:cNvSpPr/>
          <p:nvPr/>
        </p:nvSpPr>
        <p:spPr>
          <a:xfrm>
            <a:off x="9251066" y="4581481"/>
            <a:ext cx="2538264" cy="575933"/>
          </a:xfrm>
          <a:custGeom>
            <a:avLst/>
            <a:gdLst/>
            <a:ahLst/>
            <a:cxnLst/>
            <a:rect l="l" t="t" r="r" b="b"/>
            <a:pathLst>
              <a:path w="2406650" h="546100">
                <a:moveTo>
                  <a:pt x="0" y="545592"/>
                </a:moveTo>
                <a:lnTo>
                  <a:pt x="2406396" y="545592"/>
                </a:lnTo>
                <a:lnTo>
                  <a:pt x="2406396" y="0"/>
                </a:lnTo>
                <a:lnTo>
                  <a:pt x="0" y="0"/>
                </a:lnTo>
                <a:lnTo>
                  <a:pt x="0" y="545592"/>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48" name="object 5"/>
          <p:cNvSpPr/>
          <p:nvPr/>
        </p:nvSpPr>
        <p:spPr>
          <a:xfrm>
            <a:off x="8350154" y="940244"/>
            <a:ext cx="3035201" cy="292654"/>
          </a:xfrm>
          <a:custGeom>
            <a:avLst/>
            <a:gdLst/>
            <a:ahLst/>
            <a:cxnLst/>
            <a:rect l="l" t="t" r="r" b="b"/>
            <a:pathLst>
              <a:path w="2877820" h="277494">
                <a:moveTo>
                  <a:pt x="0" y="277367"/>
                </a:moveTo>
                <a:lnTo>
                  <a:pt x="2877312" y="277367"/>
                </a:lnTo>
                <a:lnTo>
                  <a:pt x="2877312" y="0"/>
                </a:lnTo>
                <a:lnTo>
                  <a:pt x="0" y="0"/>
                </a:lnTo>
                <a:lnTo>
                  <a:pt x="0" y="277367"/>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49" name="矩形 5"/>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年报填报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
        <p:nvSpPr>
          <p:cNvPr id="1049350" name="标题 6"/>
          <p:cNvSpPr>
            <a:spLocks noGrp="1"/>
          </p:cNvSpPr>
          <p:nvPr>
            <p:ph type="title"/>
          </p:nvPr>
        </p:nvSpPr>
        <p:spPr/>
        <p:txBody>
          <a:bodyPr/>
          <a:lstStyle/>
          <a:p>
            <a:endParaRPr lang="zh-CN" alt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51" name="object 2"/>
          <p:cNvSpPr/>
          <p:nvPr/>
        </p:nvSpPr>
        <p:spPr>
          <a:xfrm>
            <a:off x="848677" y="940247"/>
            <a:ext cx="11196757" cy="6292403"/>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52" name="object 4"/>
          <p:cNvSpPr/>
          <p:nvPr/>
        </p:nvSpPr>
        <p:spPr>
          <a:xfrm>
            <a:off x="6878630" y="6584121"/>
            <a:ext cx="564579" cy="313415"/>
          </a:xfrm>
          <a:custGeom>
            <a:avLst/>
            <a:gdLst/>
            <a:ahLst/>
            <a:cxnLst/>
            <a:rect l="l" t="t" r="r" b="b"/>
            <a:pathLst>
              <a:path w="535304" h="297179">
                <a:moveTo>
                  <a:pt x="0" y="297180"/>
                </a:moveTo>
                <a:lnTo>
                  <a:pt x="534924" y="297180"/>
                </a:lnTo>
                <a:lnTo>
                  <a:pt x="534924" y="0"/>
                </a:lnTo>
                <a:lnTo>
                  <a:pt x="0" y="0"/>
                </a:lnTo>
                <a:lnTo>
                  <a:pt x="0" y="297180"/>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53" name="object 5"/>
          <p:cNvSpPr/>
          <p:nvPr/>
        </p:nvSpPr>
        <p:spPr>
          <a:xfrm>
            <a:off x="7442808" y="6596984"/>
            <a:ext cx="565919" cy="312075"/>
          </a:xfrm>
          <a:custGeom>
            <a:avLst/>
            <a:gdLst/>
            <a:ahLst/>
            <a:cxnLst/>
            <a:rect l="l" t="t" r="r" b="b"/>
            <a:pathLst>
              <a:path w="536575" h="295909">
                <a:moveTo>
                  <a:pt x="0" y="295655"/>
                </a:moveTo>
                <a:lnTo>
                  <a:pt x="536448" y="295655"/>
                </a:lnTo>
                <a:lnTo>
                  <a:pt x="536448" y="0"/>
                </a:lnTo>
                <a:lnTo>
                  <a:pt x="0" y="0"/>
                </a:lnTo>
                <a:lnTo>
                  <a:pt x="0" y="295655"/>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54" name="object 6"/>
          <p:cNvSpPr/>
          <p:nvPr/>
        </p:nvSpPr>
        <p:spPr>
          <a:xfrm>
            <a:off x="8350154" y="940244"/>
            <a:ext cx="3035201" cy="292654"/>
          </a:xfrm>
          <a:custGeom>
            <a:avLst/>
            <a:gdLst/>
            <a:ahLst/>
            <a:cxnLst/>
            <a:rect l="l" t="t" r="r" b="b"/>
            <a:pathLst>
              <a:path w="2877820" h="277494">
                <a:moveTo>
                  <a:pt x="0" y="277367"/>
                </a:moveTo>
                <a:lnTo>
                  <a:pt x="2877312" y="277367"/>
                </a:lnTo>
                <a:lnTo>
                  <a:pt x="2877312" y="0"/>
                </a:lnTo>
                <a:lnTo>
                  <a:pt x="0" y="0"/>
                </a:lnTo>
                <a:lnTo>
                  <a:pt x="0" y="277367"/>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55" name="矩形 6"/>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年报填报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56" name="object 2"/>
          <p:cNvSpPr/>
          <p:nvPr/>
        </p:nvSpPr>
        <p:spPr>
          <a:xfrm>
            <a:off x="867965" y="940243"/>
            <a:ext cx="11191935" cy="6292404"/>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57" name="object 4"/>
          <p:cNvSpPr/>
          <p:nvPr/>
        </p:nvSpPr>
        <p:spPr>
          <a:xfrm>
            <a:off x="868769" y="2371508"/>
            <a:ext cx="1787499" cy="329487"/>
          </a:xfrm>
          <a:custGeom>
            <a:avLst/>
            <a:gdLst/>
            <a:ahLst/>
            <a:cxnLst/>
            <a:rect l="l" t="t" r="r" b="b"/>
            <a:pathLst>
              <a:path w="1694814" h="312419">
                <a:moveTo>
                  <a:pt x="0" y="312420"/>
                </a:moveTo>
                <a:lnTo>
                  <a:pt x="1694688" y="312420"/>
                </a:lnTo>
                <a:lnTo>
                  <a:pt x="1694688" y="0"/>
                </a:lnTo>
                <a:lnTo>
                  <a:pt x="0" y="0"/>
                </a:lnTo>
                <a:lnTo>
                  <a:pt x="0" y="312420"/>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58" name="object 5"/>
          <p:cNvSpPr/>
          <p:nvPr/>
        </p:nvSpPr>
        <p:spPr>
          <a:xfrm>
            <a:off x="3660724" y="2043624"/>
            <a:ext cx="3745111" cy="5190096"/>
          </a:xfrm>
          <a:custGeom>
            <a:avLst/>
            <a:gdLst/>
            <a:ahLst/>
            <a:cxnLst/>
            <a:rect l="l" t="t" r="r" b="b"/>
            <a:pathLst>
              <a:path w="3550920" h="4921250">
                <a:moveTo>
                  <a:pt x="0" y="4920996"/>
                </a:moveTo>
                <a:lnTo>
                  <a:pt x="3550920" y="4920996"/>
                </a:lnTo>
                <a:lnTo>
                  <a:pt x="3550920" y="0"/>
                </a:lnTo>
                <a:lnTo>
                  <a:pt x="0" y="0"/>
                </a:lnTo>
                <a:lnTo>
                  <a:pt x="0" y="4920996"/>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59" name="object 6"/>
          <p:cNvSpPr/>
          <p:nvPr/>
        </p:nvSpPr>
        <p:spPr>
          <a:xfrm>
            <a:off x="7423516" y="2090235"/>
            <a:ext cx="1469380" cy="4987850"/>
          </a:xfrm>
          <a:custGeom>
            <a:avLst/>
            <a:gdLst/>
            <a:ahLst/>
            <a:cxnLst/>
            <a:rect l="l" t="t" r="r" b="b"/>
            <a:pathLst>
              <a:path w="1393190" h="4729480">
                <a:moveTo>
                  <a:pt x="0" y="4728972"/>
                </a:moveTo>
                <a:lnTo>
                  <a:pt x="1392936" y="4728972"/>
                </a:lnTo>
                <a:lnTo>
                  <a:pt x="1392936" y="0"/>
                </a:lnTo>
                <a:lnTo>
                  <a:pt x="0" y="0"/>
                </a:lnTo>
                <a:lnTo>
                  <a:pt x="0" y="4728972"/>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60" name="object 7"/>
          <p:cNvSpPr/>
          <p:nvPr/>
        </p:nvSpPr>
        <p:spPr>
          <a:xfrm>
            <a:off x="8892629" y="2090235"/>
            <a:ext cx="1469380" cy="4987850"/>
          </a:xfrm>
          <a:custGeom>
            <a:avLst/>
            <a:gdLst/>
            <a:ahLst/>
            <a:cxnLst/>
            <a:rect l="l" t="t" r="r" b="b"/>
            <a:pathLst>
              <a:path w="1393190" h="4729480">
                <a:moveTo>
                  <a:pt x="0" y="4728972"/>
                </a:moveTo>
                <a:lnTo>
                  <a:pt x="1392935" y="4728972"/>
                </a:lnTo>
                <a:lnTo>
                  <a:pt x="1392935" y="0"/>
                </a:lnTo>
                <a:lnTo>
                  <a:pt x="0" y="0"/>
                </a:lnTo>
                <a:lnTo>
                  <a:pt x="0" y="4728972"/>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61" name="object 8"/>
          <p:cNvSpPr/>
          <p:nvPr/>
        </p:nvSpPr>
        <p:spPr>
          <a:xfrm>
            <a:off x="8350154" y="940244"/>
            <a:ext cx="3035201" cy="292654"/>
          </a:xfrm>
          <a:custGeom>
            <a:avLst/>
            <a:gdLst/>
            <a:ahLst/>
            <a:cxnLst/>
            <a:rect l="l" t="t" r="r" b="b"/>
            <a:pathLst>
              <a:path w="2877820" h="277494">
                <a:moveTo>
                  <a:pt x="0" y="277367"/>
                </a:moveTo>
                <a:lnTo>
                  <a:pt x="2877312" y="277367"/>
                </a:lnTo>
                <a:lnTo>
                  <a:pt x="2877312" y="0"/>
                </a:lnTo>
                <a:lnTo>
                  <a:pt x="0" y="0"/>
                </a:lnTo>
                <a:lnTo>
                  <a:pt x="0" y="277367"/>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62" name="矩形 8"/>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年报填报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63" name="object 2"/>
          <p:cNvSpPr/>
          <p:nvPr/>
        </p:nvSpPr>
        <p:spPr>
          <a:xfrm>
            <a:off x="848677" y="940243"/>
            <a:ext cx="11191935" cy="6290798"/>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graphicFrame>
        <p:nvGraphicFramePr>
          <p:cNvPr id="4194306" name="object 4"/>
          <p:cNvGraphicFramePr>
            <a:graphicFrameLocks noGrp="1"/>
          </p:cNvGraphicFramePr>
          <p:nvPr/>
        </p:nvGraphicFramePr>
        <p:xfrm>
          <a:off x="3036271" y="2301589"/>
          <a:ext cx="7305377" cy="3637084"/>
        </p:xfrm>
        <a:graphic>
          <a:graphicData uri="http://schemas.openxmlformats.org/drawingml/2006/table">
            <a:tbl>
              <a:tblPr firstRow="1" bandRow="1">
                <a:tableStyleId>{2D5ABB26-0587-4C30-8999-92F81FD0307C}</a:tableStyleId>
              </a:tblPr>
              <a:tblGrid>
                <a:gridCol w="7305377"/>
              </a:tblGrid>
              <a:tr h="506284">
                <a:tc>
                  <a:txBody>
                    <a:bodyPr/>
                    <a:lstStyle/>
                    <a:p>
                      <a:pPr>
                        <a:lnSpc>
                          <a:spcPct val="100000"/>
                        </a:lnSpc>
                      </a:pPr>
                      <a:endParaRPr sz="3300">
                        <a:latin typeface="Times New Roman" panose="02020603050405020304"/>
                        <a:cs typeface="Times New Roman" panose="02020603050405020304"/>
                      </a:endParaRPr>
                    </a:p>
                  </a:txBody>
                  <a:tcPr marL="0" marR="0" marT="0" marB="0">
                    <a:lnL w="38100">
                      <a:solidFill>
                        <a:srgbClr val="FF0000"/>
                      </a:solidFill>
                      <a:prstDash val="solid"/>
                    </a:lnL>
                    <a:lnR w="38100">
                      <a:solidFill>
                        <a:srgbClr val="FF0000"/>
                      </a:solidFill>
                      <a:prstDash val="solid"/>
                    </a:lnR>
                    <a:lnT w="38100">
                      <a:solidFill>
                        <a:srgbClr val="FF0000"/>
                      </a:solidFill>
                      <a:prstDash val="solid"/>
                    </a:lnT>
                    <a:lnB w="38100">
                      <a:solidFill>
                        <a:srgbClr val="FF0000"/>
                      </a:solidFill>
                      <a:prstDash val="solid"/>
                    </a:lnB>
                  </a:tcPr>
                </a:tc>
              </a:tr>
              <a:tr h="1222184">
                <a:tc>
                  <a:txBody>
                    <a:bodyPr/>
                    <a:lstStyle/>
                    <a:p>
                      <a:pPr>
                        <a:lnSpc>
                          <a:spcPct val="100000"/>
                        </a:lnSpc>
                      </a:pPr>
                      <a:endParaRPr sz="3400">
                        <a:latin typeface="Times New Roman" panose="02020603050405020304"/>
                        <a:cs typeface="Times New Roman" panose="02020603050405020304"/>
                      </a:endParaRPr>
                    </a:p>
                  </a:txBody>
                  <a:tcPr marL="0" marR="0" marT="0" marB="0">
                    <a:lnL w="38100">
                      <a:solidFill>
                        <a:srgbClr val="FF0000"/>
                      </a:solidFill>
                      <a:prstDash val="solid"/>
                    </a:lnL>
                    <a:lnR w="38100">
                      <a:solidFill>
                        <a:srgbClr val="FF0000"/>
                      </a:solidFill>
                      <a:prstDash val="solid"/>
                    </a:lnR>
                    <a:lnT w="38100">
                      <a:solidFill>
                        <a:srgbClr val="FF0000"/>
                      </a:solidFill>
                      <a:prstDash val="solid"/>
                    </a:lnT>
                    <a:lnB w="76200">
                      <a:solidFill>
                        <a:srgbClr val="FF0000"/>
                      </a:solidFill>
                      <a:prstDash val="solid"/>
                    </a:lnB>
                  </a:tcPr>
                </a:tc>
              </a:tr>
              <a:tr h="1908616">
                <a:tc>
                  <a:txBody>
                    <a:bodyPr/>
                    <a:lstStyle/>
                    <a:p>
                      <a:pPr>
                        <a:lnSpc>
                          <a:spcPct val="100000"/>
                        </a:lnSpc>
                      </a:pPr>
                      <a:endParaRPr sz="3400">
                        <a:latin typeface="Times New Roman" panose="02020603050405020304"/>
                        <a:cs typeface="Times New Roman" panose="02020603050405020304"/>
                      </a:endParaRPr>
                    </a:p>
                  </a:txBody>
                  <a:tcPr marL="0" marR="0" marT="0" marB="0">
                    <a:lnL w="38100">
                      <a:solidFill>
                        <a:srgbClr val="FF0000"/>
                      </a:solidFill>
                      <a:prstDash val="solid"/>
                    </a:lnL>
                    <a:lnR w="38100">
                      <a:solidFill>
                        <a:srgbClr val="FF0000"/>
                      </a:solidFill>
                      <a:prstDash val="solid"/>
                    </a:lnR>
                    <a:lnT w="76200">
                      <a:solidFill>
                        <a:srgbClr val="FF0000"/>
                      </a:solidFill>
                      <a:prstDash val="solid"/>
                    </a:lnT>
                    <a:lnB w="38100">
                      <a:solidFill>
                        <a:srgbClr val="FF0000"/>
                      </a:solidFill>
                      <a:prstDash val="solid"/>
                    </a:lnB>
                  </a:tcPr>
                </a:tc>
              </a:tr>
            </a:tbl>
          </a:graphicData>
        </a:graphic>
      </p:graphicFrame>
      <p:sp>
        <p:nvSpPr>
          <p:cNvPr id="1049364" name="object 5"/>
          <p:cNvSpPr/>
          <p:nvPr/>
        </p:nvSpPr>
        <p:spPr>
          <a:xfrm>
            <a:off x="8350154" y="940244"/>
            <a:ext cx="3035201" cy="292654"/>
          </a:xfrm>
          <a:custGeom>
            <a:avLst/>
            <a:gdLst/>
            <a:ahLst/>
            <a:cxnLst/>
            <a:rect l="l" t="t" r="r" b="b"/>
            <a:pathLst>
              <a:path w="2877820" h="277494">
                <a:moveTo>
                  <a:pt x="0" y="277367"/>
                </a:moveTo>
                <a:lnTo>
                  <a:pt x="2877312" y="277367"/>
                </a:lnTo>
                <a:lnTo>
                  <a:pt x="2877312" y="0"/>
                </a:lnTo>
                <a:lnTo>
                  <a:pt x="0" y="0"/>
                </a:lnTo>
                <a:lnTo>
                  <a:pt x="0" y="277367"/>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65" name="矩形 5"/>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年报填报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66" name="object 2"/>
          <p:cNvSpPr/>
          <p:nvPr/>
        </p:nvSpPr>
        <p:spPr>
          <a:xfrm>
            <a:off x="848677" y="940243"/>
            <a:ext cx="11191935" cy="6292404"/>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67" name="object 4"/>
          <p:cNvSpPr/>
          <p:nvPr/>
        </p:nvSpPr>
        <p:spPr>
          <a:xfrm>
            <a:off x="2990466" y="1521271"/>
            <a:ext cx="8731225" cy="2027151"/>
          </a:xfrm>
          <a:custGeom>
            <a:avLst/>
            <a:gdLst/>
            <a:ahLst/>
            <a:cxnLst/>
            <a:rect l="l" t="t" r="r" b="b"/>
            <a:pathLst>
              <a:path w="8278495" h="1922145">
                <a:moveTo>
                  <a:pt x="0" y="1921764"/>
                </a:moveTo>
                <a:lnTo>
                  <a:pt x="8278368" y="1921764"/>
                </a:lnTo>
                <a:lnTo>
                  <a:pt x="8278368" y="0"/>
                </a:lnTo>
                <a:lnTo>
                  <a:pt x="0" y="0"/>
                </a:lnTo>
                <a:lnTo>
                  <a:pt x="0" y="1921764"/>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68" name="object 5"/>
          <p:cNvSpPr/>
          <p:nvPr/>
        </p:nvSpPr>
        <p:spPr>
          <a:xfrm>
            <a:off x="2990466" y="3560874"/>
            <a:ext cx="8731225" cy="3485066"/>
          </a:xfrm>
          <a:custGeom>
            <a:avLst/>
            <a:gdLst/>
            <a:ahLst/>
            <a:cxnLst/>
            <a:rect l="l" t="t" r="r" b="b"/>
            <a:pathLst>
              <a:path w="8278495" h="3304540">
                <a:moveTo>
                  <a:pt x="0" y="3304032"/>
                </a:moveTo>
                <a:lnTo>
                  <a:pt x="8278368" y="3304032"/>
                </a:lnTo>
                <a:lnTo>
                  <a:pt x="8278368" y="0"/>
                </a:lnTo>
                <a:lnTo>
                  <a:pt x="0" y="0"/>
                </a:lnTo>
                <a:lnTo>
                  <a:pt x="0" y="3304032"/>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69" name="object 6"/>
          <p:cNvSpPr/>
          <p:nvPr/>
        </p:nvSpPr>
        <p:spPr>
          <a:xfrm>
            <a:off x="8350154" y="940244"/>
            <a:ext cx="3035201" cy="292654"/>
          </a:xfrm>
          <a:custGeom>
            <a:avLst/>
            <a:gdLst/>
            <a:ahLst/>
            <a:cxnLst/>
            <a:rect l="l" t="t" r="r" b="b"/>
            <a:pathLst>
              <a:path w="2877820" h="277494">
                <a:moveTo>
                  <a:pt x="0" y="277367"/>
                </a:moveTo>
                <a:lnTo>
                  <a:pt x="2877312" y="277367"/>
                </a:lnTo>
                <a:lnTo>
                  <a:pt x="2877312" y="0"/>
                </a:lnTo>
                <a:lnTo>
                  <a:pt x="0" y="0"/>
                </a:lnTo>
                <a:lnTo>
                  <a:pt x="0" y="277367"/>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70" name="矩形 6"/>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年报填报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71" name="object 2"/>
          <p:cNvSpPr/>
          <p:nvPr/>
        </p:nvSpPr>
        <p:spPr>
          <a:xfrm>
            <a:off x="848677" y="940243"/>
            <a:ext cx="11191935" cy="6292404"/>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72" name="object 4"/>
          <p:cNvSpPr/>
          <p:nvPr/>
        </p:nvSpPr>
        <p:spPr>
          <a:xfrm>
            <a:off x="3090121" y="4218242"/>
            <a:ext cx="8762033" cy="2859576"/>
          </a:xfrm>
          <a:custGeom>
            <a:avLst/>
            <a:gdLst/>
            <a:ahLst/>
            <a:cxnLst/>
            <a:rect l="l" t="t" r="r" b="b"/>
            <a:pathLst>
              <a:path w="8307705" h="2711450">
                <a:moveTo>
                  <a:pt x="0" y="2711196"/>
                </a:moveTo>
                <a:lnTo>
                  <a:pt x="8307323" y="2711196"/>
                </a:lnTo>
                <a:lnTo>
                  <a:pt x="8307323" y="0"/>
                </a:lnTo>
                <a:lnTo>
                  <a:pt x="0" y="0"/>
                </a:lnTo>
                <a:lnTo>
                  <a:pt x="0" y="2711196"/>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73" name="object 5"/>
          <p:cNvSpPr/>
          <p:nvPr/>
        </p:nvSpPr>
        <p:spPr>
          <a:xfrm>
            <a:off x="8350154" y="940244"/>
            <a:ext cx="3035201" cy="292654"/>
          </a:xfrm>
          <a:custGeom>
            <a:avLst/>
            <a:gdLst/>
            <a:ahLst/>
            <a:cxnLst/>
            <a:rect l="l" t="t" r="r" b="b"/>
            <a:pathLst>
              <a:path w="2877820" h="277494">
                <a:moveTo>
                  <a:pt x="0" y="277367"/>
                </a:moveTo>
                <a:lnTo>
                  <a:pt x="2877312" y="277367"/>
                </a:lnTo>
                <a:lnTo>
                  <a:pt x="2877312" y="0"/>
                </a:lnTo>
                <a:lnTo>
                  <a:pt x="0" y="0"/>
                </a:lnTo>
                <a:lnTo>
                  <a:pt x="0" y="277367"/>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74" name="矩形 5"/>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年报填报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75" name="object 2"/>
          <p:cNvSpPr/>
          <p:nvPr/>
        </p:nvSpPr>
        <p:spPr>
          <a:xfrm>
            <a:off x="848677" y="940243"/>
            <a:ext cx="11191935" cy="6290798"/>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graphicFrame>
        <p:nvGraphicFramePr>
          <p:cNvPr id="4194307" name="object 4"/>
          <p:cNvGraphicFramePr>
            <a:graphicFrameLocks noGrp="1"/>
          </p:cNvGraphicFramePr>
          <p:nvPr/>
        </p:nvGraphicFramePr>
        <p:xfrm>
          <a:off x="2970370" y="4034211"/>
          <a:ext cx="8747298" cy="1928036"/>
        </p:xfrm>
        <a:graphic>
          <a:graphicData uri="http://schemas.openxmlformats.org/drawingml/2006/table">
            <a:tbl>
              <a:tblPr firstRow="1" bandRow="1">
                <a:tableStyleId>{2D5ABB26-0587-4C30-8999-92F81FD0307C}</a:tableStyleId>
              </a:tblPr>
              <a:tblGrid>
                <a:gridCol w="8747298"/>
              </a:tblGrid>
              <a:tr h="474140">
                <a:tc>
                  <a:txBody>
                    <a:bodyPr/>
                    <a:lstStyle/>
                    <a:p>
                      <a:pPr>
                        <a:lnSpc>
                          <a:spcPct val="100000"/>
                        </a:lnSpc>
                      </a:pPr>
                      <a:endParaRPr sz="3100">
                        <a:latin typeface="Times New Roman" panose="02020603050405020304"/>
                        <a:cs typeface="Times New Roman" panose="02020603050405020304"/>
                      </a:endParaRPr>
                    </a:p>
                  </a:txBody>
                  <a:tcPr marL="0" marR="0" marT="0" marB="0">
                    <a:lnL w="38100">
                      <a:solidFill>
                        <a:srgbClr val="FF0000"/>
                      </a:solidFill>
                      <a:prstDash val="solid"/>
                    </a:lnL>
                    <a:lnR w="38100">
                      <a:solidFill>
                        <a:srgbClr val="FF0000"/>
                      </a:solidFill>
                      <a:prstDash val="solid"/>
                    </a:lnR>
                    <a:lnT w="38100">
                      <a:solidFill>
                        <a:srgbClr val="FF0000"/>
                      </a:solidFill>
                      <a:prstDash val="solid"/>
                    </a:lnT>
                    <a:lnB w="38100">
                      <a:solidFill>
                        <a:srgbClr val="FF0000"/>
                      </a:solidFill>
                      <a:prstDash val="solid"/>
                    </a:lnB>
                  </a:tcPr>
                </a:tc>
              </a:tr>
              <a:tr h="243767">
                <a:tc>
                  <a:txBody>
                    <a:bodyPr/>
                    <a:lstStyle/>
                    <a:p>
                      <a:pPr>
                        <a:lnSpc>
                          <a:spcPct val="100000"/>
                        </a:lnSpc>
                      </a:pPr>
                      <a:endParaRPr sz="1500">
                        <a:latin typeface="Times New Roman" panose="02020603050405020304"/>
                        <a:cs typeface="Times New Roman" panose="02020603050405020304"/>
                      </a:endParaRPr>
                    </a:p>
                  </a:txBody>
                  <a:tcPr marL="0" marR="0" marT="0" marB="0">
                    <a:lnL w="38100">
                      <a:solidFill>
                        <a:srgbClr val="FF0000"/>
                      </a:solidFill>
                      <a:prstDash val="solid"/>
                    </a:lnL>
                    <a:lnR w="38100">
                      <a:solidFill>
                        <a:srgbClr val="FF0000"/>
                      </a:solidFill>
                      <a:prstDash val="solid"/>
                    </a:lnR>
                    <a:lnT w="38100">
                      <a:solidFill>
                        <a:srgbClr val="FF0000"/>
                      </a:solidFill>
                      <a:prstDash val="solid"/>
                    </a:lnT>
                    <a:lnB w="38100">
                      <a:solidFill>
                        <a:srgbClr val="FF0000"/>
                      </a:solidFill>
                      <a:prstDash val="solid"/>
                    </a:lnB>
                  </a:tcPr>
                </a:tc>
              </a:tr>
              <a:tr h="1210129">
                <a:tc>
                  <a:txBody>
                    <a:bodyPr/>
                    <a:lstStyle/>
                    <a:p>
                      <a:pPr>
                        <a:lnSpc>
                          <a:spcPct val="100000"/>
                        </a:lnSpc>
                      </a:pPr>
                      <a:endParaRPr sz="3400">
                        <a:latin typeface="Times New Roman" panose="02020603050405020304"/>
                        <a:cs typeface="Times New Roman" panose="02020603050405020304"/>
                      </a:endParaRPr>
                    </a:p>
                  </a:txBody>
                  <a:tcPr marL="0" marR="0" marT="0" marB="0">
                    <a:lnL w="38100">
                      <a:solidFill>
                        <a:srgbClr val="FF0000"/>
                      </a:solidFill>
                      <a:prstDash val="solid"/>
                    </a:lnL>
                    <a:lnR w="38100">
                      <a:solidFill>
                        <a:srgbClr val="FF0000"/>
                      </a:solidFill>
                      <a:prstDash val="solid"/>
                    </a:lnR>
                    <a:lnT w="38100">
                      <a:solidFill>
                        <a:srgbClr val="FF0000"/>
                      </a:solidFill>
                      <a:prstDash val="solid"/>
                    </a:lnT>
                    <a:lnB w="38100">
                      <a:solidFill>
                        <a:srgbClr val="FF0000"/>
                      </a:solidFill>
                      <a:prstDash val="solid"/>
                    </a:lnB>
                  </a:tcPr>
                </a:tc>
              </a:tr>
            </a:tbl>
          </a:graphicData>
        </a:graphic>
      </p:graphicFrame>
      <p:sp>
        <p:nvSpPr>
          <p:cNvPr id="1049376" name="object 5"/>
          <p:cNvSpPr/>
          <p:nvPr/>
        </p:nvSpPr>
        <p:spPr>
          <a:xfrm>
            <a:off x="7225814" y="6569657"/>
            <a:ext cx="460102" cy="345560"/>
          </a:xfrm>
          <a:custGeom>
            <a:avLst/>
            <a:gdLst/>
            <a:ahLst/>
            <a:cxnLst/>
            <a:rect l="l" t="t" r="r" b="b"/>
            <a:pathLst>
              <a:path w="436245" h="327659">
                <a:moveTo>
                  <a:pt x="0" y="327660"/>
                </a:moveTo>
                <a:lnTo>
                  <a:pt x="435864" y="327660"/>
                </a:lnTo>
                <a:lnTo>
                  <a:pt x="435864" y="0"/>
                </a:lnTo>
                <a:lnTo>
                  <a:pt x="0" y="0"/>
                </a:lnTo>
                <a:lnTo>
                  <a:pt x="0" y="327660"/>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77" name="object 6"/>
          <p:cNvSpPr/>
          <p:nvPr/>
        </p:nvSpPr>
        <p:spPr>
          <a:xfrm>
            <a:off x="6216402" y="1442515"/>
            <a:ext cx="1009948" cy="405162"/>
          </a:xfrm>
          <a:custGeom>
            <a:avLst/>
            <a:gdLst/>
            <a:ahLst/>
            <a:cxnLst/>
            <a:rect l="l" t="t" r="r" b="b"/>
            <a:pathLst>
              <a:path w="957579" h="384175">
                <a:moveTo>
                  <a:pt x="0" y="384048"/>
                </a:moveTo>
                <a:lnTo>
                  <a:pt x="957072" y="384048"/>
                </a:lnTo>
                <a:lnTo>
                  <a:pt x="957072" y="0"/>
                </a:lnTo>
                <a:lnTo>
                  <a:pt x="0" y="0"/>
                </a:lnTo>
                <a:lnTo>
                  <a:pt x="0" y="384048"/>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78" name="object 7"/>
          <p:cNvSpPr/>
          <p:nvPr/>
        </p:nvSpPr>
        <p:spPr>
          <a:xfrm>
            <a:off x="7685518" y="6569657"/>
            <a:ext cx="669057" cy="345560"/>
          </a:xfrm>
          <a:custGeom>
            <a:avLst/>
            <a:gdLst/>
            <a:ahLst/>
            <a:cxnLst/>
            <a:rect l="l" t="t" r="r" b="b"/>
            <a:pathLst>
              <a:path w="634365" h="327659">
                <a:moveTo>
                  <a:pt x="0" y="327660"/>
                </a:moveTo>
                <a:lnTo>
                  <a:pt x="633983" y="327660"/>
                </a:lnTo>
                <a:lnTo>
                  <a:pt x="633983" y="0"/>
                </a:lnTo>
                <a:lnTo>
                  <a:pt x="0" y="0"/>
                </a:lnTo>
                <a:lnTo>
                  <a:pt x="0" y="327660"/>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79" name="object 8"/>
          <p:cNvSpPr/>
          <p:nvPr/>
        </p:nvSpPr>
        <p:spPr>
          <a:xfrm>
            <a:off x="8350154" y="940244"/>
            <a:ext cx="3035201" cy="292654"/>
          </a:xfrm>
          <a:custGeom>
            <a:avLst/>
            <a:gdLst/>
            <a:ahLst/>
            <a:cxnLst/>
            <a:rect l="l" t="t" r="r" b="b"/>
            <a:pathLst>
              <a:path w="2877820" h="277494">
                <a:moveTo>
                  <a:pt x="0" y="277367"/>
                </a:moveTo>
                <a:lnTo>
                  <a:pt x="2877312" y="277367"/>
                </a:lnTo>
                <a:lnTo>
                  <a:pt x="2877312" y="0"/>
                </a:lnTo>
                <a:lnTo>
                  <a:pt x="0" y="0"/>
                </a:lnTo>
                <a:lnTo>
                  <a:pt x="0" y="277367"/>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80" name="矩形 8"/>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年报填报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0" name="矩形 60"/>
          <p:cNvSpPr/>
          <p:nvPr/>
        </p:nvSpPr>
        <p:spPr>
          <a:xfrm>
            <a:off x="596729" y="15925"/>
            <a:ext cx="12262022" cy="586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8711" name="矩形 24"/>
          <p:cNvSpPr/>
          <p:nvPr/>
        </p:nvSpPr>
        <p:spPr>
          <a:xfrm>
            <a:off x="354" y="5341"/>
            <a:ext cx="594348"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8712" name="文本框 25"/>
          <p:cNvSpPr txBox="1"/>
          <p:nvPr/>
        </p:nvSpPr>
        <p:spPr>
          <a:xfrm>
            <a:off x="609668" y="124584"/>
            <a:ext cx="2243515" cy="373279"/>
          </a:xfrm>
          <a:prstGeom prst="rect">
            <a:avLst/>
          </a:prstGeom>
          <a:noFill/>
        </p:spPr>
        <p:txBody>
          <a:bodyPr wrap="none" lIns="0" tIns="0" rIns="0" bIns="0" rtlCol="0">
            <a:spAutoFit/>
          </a:bodyPr>
          <a:lstStyle/>
          <a:p>
            <a:pPr defTabSz="963930"/>
            <a:r>
              <a:rPr lang="en-US" altLang="zh-CN" sz="2400" b="1" dirty="0">
                <a:solidFill>
                  <a:schemeClr val="accent2"/>
                </a:solidFill>
                <a:latin typeface="微软雅黑" panose="020B0503020204020204" pitchFamily="34" charset="-122"/>
                <a:ea typeface="微软雅黑" panose="020B0503020204020204" pitchFamily="34" charset="-122"/>
                <a:cs typeface="+mn-ea"/>
                <a:sym typeface="+mn-lt"/>
              </a:rPr>
              <a:t>3  </a:t>
            </a:r>
            <a:r>
              <a:rPr lang="zh-CN" altLang="en-US" sz="2400" b="1" dirty="0">
                <a:solidFill>
                  <a:schemeClr val="accent2"/>
                </a:solidFill>
                <a:latin typeface="微软雅黑" panose="020B0503020204020204" pitchFamily="34" charset="-122"/>
                <a:ea typeface="微软雅黑" panose="020B0503020204020204" pitchFamily="34" charset="-122"/>
                <a:cs typeface="+mn-ea"/>
                <a:sym typeface="+mn-lt"/>
              </a:rPr>
              <a:t>标准主要内容</a:t>
            </a:r>
          </a:p>
        </p:txBody>
      </p:sp>
      <p:sp>
        <p:nvSpPr>
          <p:cNvPr id="1048713" name="文本框 25"/>
          <p:cNvSpPr txBox="1"/>
          <p:nvPr/>
        </p:nvSpPr>
        <p:spPr>
          <a:xfrm>
            <a:off x="131235" y="943521"/>
            <a:ext cx="369332" cy="4905051"/>
          </a:xfrm>
          <a:prstGeom prst="rect">
            <a:avLst/>
          </a:prstGeom>
          <a:noFill/>
        </p:spPr>
        <p:txBody>
          <a:bodyPr vert="eaVert" wrap="square" lIns="0" tIns="0" rIns="0" bIns="0" rtlCol="0">
            <a:spAutoFit/>
          </a:bodyPr>
          <a:lstStyle/>
          <a:p>
            <a:pPr defTabSz="963930"/>
            <a:r>
              <a:rPr lang="zh-CN" altLang="en-US" sz="2400" dirty="0">
                <a:solidFill>
                  <a:schemeClr val="accent2"/>
                </a:solidFill>
                <a:latin typeface="微软雅黑" panose="020B0503020204020204" pitchFamily="34" charset="-122"/>
                <a:ea typeface="微软雅黑" panose="020B0503020204020204" pitchFamily="34" charset="-122"/>
                <a:cs typeface="+mn-ea"/>
                <a:sym typeface="+mn-lt"/>
              </a:rPr>
              <a:t>环境管理台账记录内容</a:t>
            </a:r>
          </a:p>
        </p:txBody>
      </p:sp>
      <p:cxnSp>
        <p:nvCxnSpPr>
          <p:cNvPr id="3145743" name="Straight Connector 59"/>
          <p:cNvCxnSpPr>
            <a:cxnSpLocks/>
          </p:cNvCxnSpPr>
          <p:nvPr/>
        </p:nvCxnSpPr>
        <p:spPr>
          <a:xfrm flipV="1">
            <a:off x="596727" y="591991"/>
            <a:ext cx="0" cy="4483417"/>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1048714" name="文本框 13"/>
          <p:cNvSpPr txBox="1">
            <a:spLocks noChangeArrowheads="1"/>
          </p:cNvSpPr>
          <p:nvPr/>
        </p:nvSpPr>
        <p:spPr bwMode="auto">
          <a:xfrm>
            <a:off x="3044247" y="1384079"/>
            <a:ext cx="2673319" cy="652241"/>
          </a:xfrm>
          <a:prstGeom prst="rect">
            <a:avLst/>
          </a:prstGeom>
          <a:noFill/>
          <a:ln>
            <a:noFill/>
          </a:ln>
        </p:spPr>
        <p:txBody>
          <a:bodyPr wrap="non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4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其他环境管理信息</a:t>
            </a:r>
          </a:p>
        </p:txBody>
      </p:sp>
      <p:sp>
        <p:nvSpPr>
          <p:cNvPr id="1048715" name="Freeform 46"/>
          <p:cNvSpPr>
            <a:spLocks noEditPoints="1"/>
          </p:cNvSpPr>
          <p:nvPr/>
        </p:nvSpPr>
        <p:spPr bwMode="auto">
          <a:xfrm>
            <a:off x="2309770" y="1384078"/>
            <a:ext cx="698709" cy="698709"/>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1"/>
          </a:solidFill>
          <a:ln w="9525">
            <a:noFill/>
            <a:round/>
          </a:ln>
        </p:spPr>
        <p:txBody>
          <a:bodyPr vert="horz" wrap="square" lIns="128546" tIns="64273" rIns="128546" bIns="64273" numCol="1" anchor="t" anchorCtr="0" compatLnSpc="1"/>
          <a:lstStyle/>
          <a:p>
            <a:pPr>
              <a:lnSpc>
                <a:spcPct val="120000"/>
              </a:lnSpc>
            </a:pPr>
            <a:endParaRPr lang="en-US" sz="800" dirty="0">
              <a:latin typeface="Agency FB" panose="020B0503020202020204" pitchFamily="34" charset="0"/>
              <a:ea typeface="微软雅黑" panose="020B0503020204020204" pitchFamily="34" charset="-122"/>
              <a:cs typeface="+mn-ea"/>
              <a:sym typeface="Arial" panose="020B0604020202020204" pitchFamily="34" charset="0"/>
            </a:endParaRPr>
          </a:p>
        </p:txBody>
      </p:sp>
      <p:sp>
        <p:nvSpPr>
          <p:cNvPr id="1048716" name="任意多边形 23"/>
          <p:cNvSpPr/>
          <p:nvPr/>
        </p:nvSpPr>
        <p:spPr>
          <a:xfrm>
            <a:off x="1638576" y="964290"/>
            <a:ext cx="7844730" cy="4884284"/>
          </a:xfrm>
          <a:custGeom>
            <a:avLst/>
            <a:gdLst>
              <a:gd name="connsiteX0" fmla="*/ 0 w 3457575"/>
              <a:gd name="connsiteY0" fmla="*/ 0 h 2796096"/>
              <a:gd name="connsiteX1" fmla="*/ 3457575 w 3457575"/>
              <a:gd name="connsiteY1" fmla="*/ 0 h 2796096"/>
              <a:gd name="connsiteX2" fmla="*/ 3457575 w 3457575"/>
              <a:gd name="connsiteY2" fmla="*/ 2796096 h 2796096"/>
              <a:gd name="connsiteX3" fmla="*/ 0 w 3457575"/>
              <a:gd name="connsiteY3" fmla="*/ 2796096 h 2796096"/>
              <a:gd name="connsiteX4" fmla="*/ 0 w 3457575"/>
              <a:gd name="connsiteY4" fmla="*/ 0 h 2796096"/>
              <a:gd name="connsiteX5" fmla="*/ 85726 w 3457575"/>
              <a:gd name="connsiteY5" fmla="*/ 86496 h 2796096"/>
              <a:gd name="connsiteX6" fmla="*/ 85726 w 3457575"/>
              <a:gd name="connsiteY6" fmla="*/ 2698618 h 2796096"/>
              <a:gd name="connsiteX7" fmla="*/ 3371852 w 3457575"/>
              <a:gd name="connsiteY7" fmla="*/ 2698618 h 2796096"/>
              <a:gd name="connsiteX8" fmla="*/ 3371852 w 3457575"/>
              <a:gd name="connsiteY8" fmla="*/ 86496 h 2796096"/>
              <a:gd name="connsiteX9" fmla="*/ 85726 w 3457575"/>
              <a:gd name="connsiteY9" fmla="*/ 86496 h 279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7575" h="2796096">
                <a:moveTo>
                  <a:pt x="0" y="0"/>
                </a:moveTo>
                <a:lnTo>
                  <a:pt x="3457575" y="0"/>
                </a:lnTo>
                <a:lnTo>
                  <a:pt x="3457575" y="2796096"/>
                </a:lnTo>
                <a:lnTo>
                  <a:pt x="0" y="2796096"/>
                </a:lnTo>
                <a:lnTo>
                  <a:pt x="0" y="0"/>
                </a:lnTo>
                <a:close/>
                <a:moveTo>
                  <a:pt x="85726" y="86496"/>
                </a:moveTo>
                <a:lnTo>
                  <a:pt x="85726" y="2698618"/>
                </a:lnTo>
                <a:lnTo>
                  <a:pt x="3371852" y="2698618"/>
                </a:lnTo>
                <a:lnTo>
                  <a:pt x="3371852" y="86496"/>
                </a:lnTo>
                <a:lnTo>
                  <a:pt x="85726" y="8649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anchor="ctr"/>
          <a:lstStyle/>
          <a:p>
            <a:pPr algn="ctr" eaLnBrk="0" hangingPunct="0"/>
            <a:endParaRPr lang="zh-CN" altLang="en-US" dirty="0">
              <a:latin typeface="Broadway" panose="04040905080B02020502" pitchFamily="82" charset="0"/>
            </a:endParaRPr>
          </a:p>
        </p:txBody>
      </p:sp>
      <p:sp>
        <p:nvSpPr>
          <p:cNvPr id="1048717" name="十字形 26"/>
          <p:cNvSpPr/>
          <p:nvPr/>
        </p:nvSpPr>
        <p:spPr>
          <a:xfrm>
            <a:off x="8475194" y="5071732"/>
            <a:ext cx="388420" cy="388420"/>
          </a:xfrm>
          <a:prstGeom prst="plus">
            <a:avLst>
              <a:gd name="adj" fmla="val 41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anchor="ctr"/>
          <a:lstStyle/>
          <a:p>
            <a:pPr algn="ctr" eaLnBrk="0" hangingPunct="0"/>
            <a:endParaRPr lang="zh-CN" altLang="en-US" dirty="0">
              <a:latin typeface="Broadway" panose="04040905080B02020502" pitchFamily="82" charset="0"/>
            </a:endParaRPr>
          </a:p>
        </p:txBody>
      </p:sp>
      <p:sp>
        <p:nvSpPr>
          <p:cNvPr id="1048718" name="Text Placeholder 6"/>
          <p:cNvSpPr txBox="1"/>
          <p:nvPr/>
        </p:nvSpPr>
        <p:spPr>
          <a:xfrm>
            <a:off x="2288685" y="2415855"/>
            <a:ext cx="6165264" cy="2626455"/>
          </a:xfrm>
          <a:prstGeom prst="rect">
            <a:avLst/>
          </a:prstGeom>
        </p:spPr>
        <p:txBody>
          <a:bodyPr lIns="91415" tIns="45707" rIns="91415" bIns="45707"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lnSpc>
                <a:spcPct val="120000"/>
              </a:lnSpc>
              <a:buFont typeface="+mj-ea"/>
              <a:buAutoNum type="circleNumDbPlain"/>
            </a:pP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无组织废气污染防治措施管理维护信息：管理维护时间及主要内容等。</a:t>
            </a:r>
            <a:endParaRPr lang="en-US" altLang="zh-CN"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endParaRPr>
          </a:p>
          <a:p>
            <a:pPr marL="457200" indent="-457200">
              <a:lnSpc>
                <a:spcPct val="120000"/>
              </a:lnSpc>
              <a:buFont typeface="+mj-ea"/>
              <a:buAutoNum type="circleNumDbPlain"/>
            </a:pP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特殊时段环境管理信息（重污染天气应对和冬防等特殊时段）：具体管理要求及其执行情况。</a:t>
            </a:r>
          </a:p>
          <a:p>
            <a:pPr marL="457200" indent="-457200">
              <a:lnSpc>
                <a:spcPct val="120000"/>
              </a:lnSpc>
              <a:buFont typeface="+mj-ea"/>
              <a:buAutoNum type="circleNumDbPlain"/>
            </a:pPr>
            <a:r>
              <a:rPr lang="zh-CN" altLang="en-US" sz="2000"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其他信息：法律法规、标准规范确定的其他信息，企业自主记录的环境管理信息。</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45743"/>
                                        </p:tgtEl>
                                        <p:attrNameLst>
                                          <p:attrName>style.visibility</p:attrName>
                                        </p:attrNameLst>
                                      </p:cBhvr>
                                      <p:to>
                                        <p:strVal val="visible"/>
                                      </p:to>
                                    </p:set>
                                    <p:animEffect transition="in" filter="wipe(up)">
                                      <p:cBhvr>
                                        <p:cTn id="7" dur="500"/>
                                        <p:tgtEl>
                                          <p:spTgt spid="314574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48715"/>
                                        </p:tgtEl>
                                        <p:attrNameLst>
                                          <p:attrName>style.visibility</p:attrName>
                                        </p:attrNameLst>
                                      </p:cBhvr>
                                      <p:to>
                                        <p:strVal val="visible"/>
                                      </p:to>
                                    </p:set>
                                    <p:anim calcmode="lin" valueType="num">
                                      <p:cBhvr>
                                        <p:cTn id="11" dur="500" fill="hold"/>
                                        <p:tgtEl>
                                          <p:spTgt spid="1048715"/>
                                        </p:tgtEl>
                                        <p:attrNameLst>
                                          <p:attrName>ppt_w</p:attrName>
                                        </p:attrNameLst>
                                      </p:cBhvr>
                                      <p:tavLst>
                                        <p:tav tm="0">
                                          <p:val>
                                            <p:fltVal val="0"/>
                                          </p:val>
                                        </p:tav>
                                        <p:tav tm="100000">
                                          <p:val>
                                            <p:strVal val="#ppt_w"/>
                                          </p:val>
                                        </p:tav>
                                      </p:tavLst>
                                    </p:anim>
                                    <p:anim calcmode="lin" valueType="num">
                                      <p:cBhvr>
                                        <p:cTn id="12" dur="500" fill="hold"/>
                                        <p:tgtEl>
                                          <p:spTgt spid="1048715"/>
                                        </p:tgtEl>
                                        <p:attrNameLst>
                                          <p:attrName>ppt_h</p:attrName>
                                        </p:attrNameLst>
                                      </p:cBhvr>
                                      <p:tavLst>
                                        <p:tav tm="0">
                                          <p:val>
                                            <p:fltVal val="0"/>
                                          </p:val>
                                        </p:tav>
                                        <p:tav tm="100000">
                                          <p:val>
                                            <p:strVal val="#ppt_h"/>
                                          </p:val>
                                        </p:tav>
                                      </p:tavLst>
                                    </p:anim>
                                    <p:animEffect transition="in" filter="fade">
                                      <p:cBhvr>
                                        <p:cTn id="13" dur="500"/>
                                        <p:tgtEl>
                                          <p:spTgt spid="1048715"/>
                                        </p:tgtEl>
                                      </p:cBhvr>
                                    </p:animEffect>
                                  </p:childTnLst>
                                </p:cTn>
                              </p:par>
                              <p:par>
                                <p:cTn id="14" presetID="53" presetClass="entr" presetSubtype="16" fill="hold" nodeType="withEffect">
                                  <p:stCondLst>
                                    <p:cond delay="0"/>
                                  </p:stCondLst>
                                  <p:childTnLst>
                                    <p:set>
                                      <p:cBhvr>
                                        <p:cTn id="15" dur="1" fill="hold">
                                          <p:stCondLst>
                                            <p:cond delay="0"/>
                                          </p:stCondLst>
                                        </p:cTn>
                                        <p:tgtEl>
                                          <p:spTgt spid="1048716"/>
                                        </p:tgtEl>
                                        <p:attrNameLst>
                                          <p:attrName>style.visibility</p:attrName>
                                        </p:attrNameLst>
                                      </p:cBhvr>
                                      <p:to>
                                        <p:strVal val="visible"/>
                                      </p:to>
                                    </p:set>
                                    <p:anim calcmode="lin" valueType="num">
                                      <p:cBhvr>
                                        <p:cTn id="16" dur="750" fill="hold"/>
                                        <p:tgtEl>
                                          <p:spTgt spid="1048716"/>
                                        </p:tgtEl>
                                        <p:attrNameLst>
                                          <p:attrName>ppt_w</p:attrName>
                                        </p:attrNameLst>
                                      </p:cBhvr>
                                      <p:tavLst>
                                        <p:tav tm="0">
                                          <p:val>
                                            <p:fltVal val="0"/>
                                          </p:val>
                                        </p:tav>
                                        <p:tav tm="100000">
                                          <p:val>
                                            <p:strVal val="#ppt_w"/>
                                          </p:val>
                                        </p:tav>
                                      </p:tavLst>
                                    </p:anim>
                                    <p:anim calcmode="lin" valueType="num">
                                      <p:cBhvr>
                                        <p:cTn id="17" dur="750" fill="hold"/>
                                        <p:tgtEl>
                                          <p:spTgt spid="1048716"/>
                                        </p:tgtEl>
                                        <p:attrNameLst>
                                          <p:attrName>ppt_h</p:attrName>
                                        </p:attrNameLst>
                                      </p:cBhvr>
                                      <p:tavLst>
                                        <p:tav tm="0">
                                          <p:val>
                                            <p:fltVal val="0"/>
                                          </p:val>
                                        </p:tav>
                                        <p:tav tm="100000">
                                          <p:val>
                                            <p:strVal val="#ppt_h"/>
                                          </p:val>
                                        </p:tav>
                                      </p:tavLst>
                                    </p:anim>
                                    <p:animEffect transition="in" filter="fade">
                                      <p:cBhvr>
                                        <p:cTn id="18" dur="750"/>
                                        <p:tgtEl>
                                          <p:spTgt spid="1048716"/>
                                        </p:tgtEl>
                                      </p:cBhvr>
                                    </p:animEffect>
                                  </p:childTnLst>
                                </p:cTn>
                              </p:par>
                              <p:par>
                                <p:cTn id="19" presetID="53" presetClass="entr" presetSubtype="16" fill="hold" grpId="0" nodeType="withEffect">
                                  <p:stCondLst>
                                    <p:cond delay="600"/>
                                  </p:stCondLst>
                                  <p:childTnLst>
                                    <p:set>
                                      <p:cBhvr>
                                        <p:cTn id="20" dur="1" fill="hold">
                                          <p:stCondLst>
                                            <p:cond delay="0"/>
                                          </p:stCondLst>
                                        </p:cTn>
                                        <p:tgtEl>
                                          <p:spTgt spid="1048717"/>
                                        </p:tgtEl>
                                        <p:attrNameLst>
                                          <p:attrName>style.visibility</p:attrName>
                                        </p:attrNameLst>
                                      </p:cBhvr>
                                      <p:to>
                                        <p:strVal val="visible"/>
                                      </p:to>
                                    </p:set>
                                    <p:anim calcmode="lin" valueType="num">
                                      <p:cBhvr>
                                        <p:cTn id="21" dur="750" fill="hold"/>
                                        <p:tgtEl>
                                          <p:spTgt spid="1048717"/>
                                        </p:tgtEl>
                                        <p:attrNameLst>
                                          <p:attrName>ppt_w</p:attrName>
                                        </p:attrNameLst>
                                      </p:cBhvr>
                                      <p:tavLst>
                                        <p:tav tm="0">
                                          <p:val>
                                            <p:fltVal val="0"/>
                                          </p:val>
                                        </p:tav>
                                        <p:tav tm="100000">
                                          <p:val>
                                            <p:strVal val="#ppt_w"/>
                                          </p:val>
                                        </p:tav>
                                      </p:tavLst>
                                    </p:anim>
                                    <p:anim calcmode="lin" valueType="num">
                                      <p:cBhvr>
                                        <p:cTn id="22" dur="750" fill="hold"/>
                                        <p:tgtEl>
                                          <p:spTgt spid="1048717"/>
                                        </p:tgtEl>
                                        <p:attrNameLst>
                                          <p:attrName>ppt_h</p:attrName>
                                        </p:attrNameLst>
                                      </p:cBhvr>
                                      <p:tavLst>
                                        <p:tav tm="0">
                                          <p:val>
                                            <p:fltVal val="0"/>
                                          </p:val>
                                        </p:tav>
                                        <p:tav tm="100000">
                                          <p:val>
                                            <p:strVal val="#ppt_h"/>
                                          </p:val>
                                        </p:tav>
                                      </p:tavLst>
                                    </p:anim>
                                    <p:animEffect transition="in" filter="fade">
                                      <p:cBhvr>
                                        <p:cTn id="23" dur="750"/>
                                        <p:tgtEl>
                                          <p:spTgt spid="1048717"/>
                                        </p:tgtEl>
                                      </p:cBhvr>
                                    </p:animEffect>
                                  </p:childTnLst>
                                </p:cTn>
                              </p:par>
                            </p:childTnLst>
                          </p:cTn>
                        </p:par>
                        <p:par>
                          <p:cTn id="24" fill="hold">
                            <p:stCondLst>
                              <p:cond delay="1000"/>
                            </p:stCondLst>
                            <p:childTnLst>
                              <p:par>
                                <p:cTn id="25" presetID="18" presetClass="entr" presetSubtype="6" fill="hold" grpId="0" nodeType="afterEffect">
                                  <p:stCondLst>
                                    <p:cond delay="0"/>
                                  </p:stCondLst>
                                  <p:childTnLst>
                                    <p:set>
                                      <p:cBhvr>
                                        <p:cTn id="26" dur="1" fill="hold">
                                          <p:stCondLst>
                                            <p:cond delay="0"/>
                                          </p:stCondLst>
                                        </p:cTn>
                                        <p:tgtEl>
                                          <p:spTgt spid="1048718">
                                            <p:txEl>
                                              <p:pRg st="0" end="0"/>
                                            </p:txEl>
                                          </p:spTgt>
                                        </p:tgtEl>
                                        <p:attrNameLst>
                                          <p:attrName>style.visibility</p:attrName>
                                        </p:attrNameLst>
                                      </p:cBhvr>
                                      <p:to>
                                        <p:strVal val="visible"/>
                                      </p:to>
                                    </p:set>
                                    <p:animEffect transition="in" filter="strips(downRight)">
                                      <p:cBhvr>
                                        <p:cTn id="27" dur="500"/>
                                        <p:tgtEl>
                                          <p:spTgt spid="1048718">
                                            <p:txEl>
                                              <p:pRg st="0" end="0"/>
                                            </p:txEl>
                                          </p:spTgt>
                                        </p:tgtEl>
                                      </p:cBhvr>
                                    </p:animEffect>
                                  </p:childTnLst>
                                </p:cTn>
                              </p:par>
                            </p:childTnLst>
                          </p:cTn>
                        </p:par>
                        <p:par>
                          <p:cTn id="28" fill="hold">
                            <p:stCondLst>
                              <p:cond delay="1500"/>
                            </p:stCondLst>
                            <p:childTnLst>
                              <p:par>
                                <p:cTn id="29" presetID="18" presetClass="entr" presetSubtype="6" fill="hold" grpId="0" nodeType="afterEffect">
                                  <p:stCondLst>
                                    <p:cond delay="0"/>
                                  </p:stCondLst>
                                  <p:childTnLst>
                                    <p:set>
                                      <p:cBhvr>
                                        <p:cTn id="30" dur="1" fill="hold">
                                          <p:stCondLst>
                                            <p:cond delay="0"/>
                                          </p:stCondLst>
                                        </p:cTn>
                                        <p:tgtEl>
                                          <p:spTgt spid="1048718">
                                            <p:txEl>
                                              <p:pRg st="1" end="1"/>
                                            </p:txEl>
                                          </p:spTgt>
                                        </p:tgtEl>
                                        <p:attrNameLst>
                                          <p:attrName>style.visibility</p:attrName>
                                        </p:attrNameLst>
                                      </p:cBhvr>
                                      <p:to>
                                        <p:strVal val="visible"/>
                                      </p:to>
                                    </p:set>
                                    <p:animEffect transition="in" filter="strips(downRight)">
                                      <p:cBhvr>
                                        <p:cTn id="31" dur="500"/>
                                        <p:tgtEl>
                                          <p:spTgt spid="1048718">
                                            <p:txEl>
                                              <p:pRg st="1" end="1"/>
                                            </p:txEl>
                                          </p:spTgt>
                                        </p:tgtEl>
                                      </p:cBhvr>
                                    </p:animEffect>
                                  </p:childTnLst>
                                </p:cTn>
                              </p:par>
                            </p:childTnLst>
                          </p:cTn>
                        </p:par>
                        <p:par>
                          <p:cTn id="32" fill="hold">
                            <p:stCondLst>
                              <p:cond delay="2000"/>
                            </p:stCondLst>
                            <p:childTnLst>
                              <p:par>
                                <p:cTn id="33" presetID="18" presetClass="entr" presetSubtype="6" fill="hold" grpId="0" nodeType="afterEffect">
                                  <p:stCondLst>
                                    <p:cond delay="0"/>
                                  </p:stCondLst>
                                  <p:childTnLst>
                                    <p:set>
                                      <p:cBhvr>
                                        <p:cTn id="34" dur="1" fill="hold">
                                          <p:stCondLst>
                                            <p:cond delay="0"/>
                                          </p:stCondLst>
                                        </p:cTn>
                                        <p:tgtEl>
                                          <p:spTgt spid="1048718">
                                            <p:txEl>
                                              <p:pRg st="2" end="2"/>
                                            </p:txEl>
                                          </p:spTgt>
                                        </p:tgtEl>
                                        <p:attrNameLst>
                                          <p:attrName>style.visibility</p:attrName>
                                        </p:attrNameLst>
                                      </p:cBhvr>
                                      <p:to>
                                        <p:strVal val="visible"/>
                                      </p:to>
                                    </p:set>
                                    <p:animEffect transition="in" filter="strips(downRight)">
                                      <p:cBhvr>
                                        <p:cTn id="35" dur="500"/>
                                        <p:tgtEl>
                                          <p:spTgt spid="10487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15" grpId="0" animBg="1"/>
      <p:bldP spid="1048717" grpId="0" animBg="1"/>
      <p:bldP spid="1048718"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81" name="object 2"/>
          <p:cNvSpPr/>
          <p:nvPr/>
        </p:nvSpPr>
        <p:spPr>
          <a:xfrm>
            <a:off x="849947" y="940243"/>
            <a:ext cx="11191935" cy="6290798"/>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82" name="object 4"/>
          <p:cNvSpPr/>
          <p:nvPr/>
        </p:nvSpPr>
        <p:spPr>
          <a:xfrm>
            <a:off x="849480" y="2450261"/>
            <a:ext cx="1816298" cy="557852"/>
          </a:xfrm>
          <a:custGeom>
            <a:avLst/>
            <a:gdLst/>
            <a:ahLst/>
            <a:cxnLst/>
            <a:rect l="l" t="t" r="r" b="b"/>
            <a:pathLst>
              <a:path w="1722120" h="528955">
                <a:moveTo>
                  <a:pt x="0" y="528827"/>
                </a:moveTo>
                <a:lnTo>
                  <a:pt x="1722119" y="528827"/>
                </a:lnTo>
                <a:lnTo>
                  <a:pt x="1722119" y="0"/>
                </a:lnTo>
                <a:lnTo>
                  <a:pt x="0" y="0"/>
                </a:lnTo>
                <a:lnTo>
                  <a:pt x="0" y="528827"/>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83" name="object 5"/>
          <p:cNvSpPr/>
          <p:nvPr/>
        </p:nvSpPr>
        <p:spPr>
          <a:xfrm>
            <a:off x="3021001" y="2450265"/>
            <a:ext cx="8879235" cy="879303"/>
          </a:xfrm>
          <a:custGeom>
            <a:avLst/>
            <a:gdLst/>
            <a:ahLst/>
            <a:cxnLst/>
            <a:rect l="l" t="t" r="r" b="b"/>
            <a:pathLst>
              <a:path w="8418830" h="833755">
                <a:moveTo>
                  <a:pt x="0" y="833627"/>
                </a:moveTo>
                <a:lnTo>
                  <a:pt x="8418576" y="833627"/>
                </a:lnTo>
                <a:lnTo>
                  <a:pt x="8418576" y="0"/>
                </a:lnTo>
                <a:lnTo>
                  <a:pt x="0" y="0"/>
                </a:lnTo>
                <a:lnTo>
                  <a:pt x="0" y="833627"/>
                </a:lnTo>
                <a:close/>
              </a:path>
            </a:pathLst>
          </a:custGeom>
          <a:ln w="38099">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84" name="object 6"/>
          <p:cNvSpPr/>
          <p:nvPr/>
        </p:nvSpPr>
        <p:spPr>
          <a:xfrm>
            <a:off x="3021001" y="3329433"/>
            <a:ext cx="2700338" cy="1068825"/>
          </a:xfrm>
          <a:custGeom>
            <a:avLst/>
            <a:gdLst/>
            <a:ahLst/>
            <a:cxnLst/>
            <a:rect l="l" t="t" r="r" b="b"/>
            <a:pathLst>
              <a:path w="2560320" h="1013460">
                <a:moveTo>
                  <a:pt x="0" y="1013460"/>
                </a:moveTo>
                <a:lnTo>
                  <a:pt x="2560320" y="1013460"/>
                </a:lnTo>
                <a:lnTo>
                  <a:pt x="2560320" y="0"/>
                </a:lnTo>
                <a:lnTo>
                  <a:pt x="0" y="0"/>
                </a:lnTo>
                <a:lnTo>
                  <a:pt x="0" y="1013460"/>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85" name="object 7"/>
          <p:cNvSpPr/>
          <p:nvPr/>
        </p:nvSpPr>
        <p:spPr>
          <a:xfrm>
            <a:off x="8350154" y="940244"/>
            <a:ext cx="3035201" cy="292654"/>
          </a:xfrm>
          <a:custGeom>
            <a:avLst/>
            <a:gdLst/>
            <a:ahLst/>
            <a:cxnLst/>
            <a:rect l="l" t="t" r="r" b="b"/>
            <a:pathLst>
              <a:path w="2877820" h="277494">
                <a:moveTo>
                  <a:pt x="0" y="277367"/>
                </a:moveTo>
                <a:lnTo>
                  <a:pt x="2877312" y="277367"/>
                </a:lnTo>
                <a:lnTo>
                  <a:pt x="2877312" y="0"/>
                </a:lnTo>
                <a:lnTo>
                  <a:pt x="0" y="0"/>
                </a:lnTo>
                <a:lnTo>
                  <a:pt x="0" y="277367"/>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86" name="矩形 7"/>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年报填报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87" name="object 2"/>
          <p:cNvSpPr/>
          <p:nvPr/>
        </p:nvSpPr>
        <p:spPr>
          <a:xfrm>
            <a:off x="848677" y="940243"/>
            <a:ext cx="11191935" cy="6292404"/>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88" name="object 4"/>
          <p:cNvSpPr/>
          <p:nvPr/>
        </p:nvSpPr>
        <p:spPr>
          <a:xfrm>
            <a:off x="3040290" y="2434188"/>
            <a:ext cx="8337426" cy="982434"/>
          </a:xfrm>
          <a:custGeom>
            <a:avLst/>
            <a:gdLst/>
            <a:ahLst/>
            <a:cxnLst/>
            <a:rect l="l" t="t" r="r" b="b"/>
            <a:pathLst>
              <a:path w="7905115" h="931544">
                <a:moveTo>
                  <a:pt x="0" y="931163"/>
                </a:moveTo>
                <a:lnTo>
                  <a:pt x="7904988" y="931163"/>
                </a:lnTo>
                <a:lnTo>
                  <a:pt x="7904988" y="0"/>
                </a:lnTo>
                <a:lnTo>
                  <a:pt x="0" y="0"/>
                </a:lnTo>
                <a:lnTo>
                  <a:pt x="0" y="931163"/>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89" name="object 5"/>
          <p:cNvSpPr/>
          <p:nvPr/>
        </p:nvSpPr>
        <p:spPr>
          <a:xfrm>
            <a:off x="8475527" y="1081683"/>
            <a:ext cx="3382119" cy="294664"/>
          </a:xfrm>
          <a:custGeom>
            <a:avLst/>
            <a:gdLst/>
            <a:ahLst/>
            <a:cxnLst/>
            <a:rect l="l" t="t" r="r" b="b"/>
            <a:pathLst>
              <a:path w="3206750" h="279400">
                <a:moveTo>
                  <a:pt x="0" y="278891"/>
                </a:moveTo>
                <a:lnTo>
                  <a:pt x="3206496" y="278891"/>
                </a:lnTo>
                <a:lnTo>
                  <a:pt x="3206496" y="0"/>
                </a:lnTo>
                <a:lnTo>
                  <a:pt x="0" y="0"/>
                </a:lnTo>
                <a:lnTo>
                  <a:pt x="0" y="278891"/>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90" name="矩形 5"/>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年报填报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91" name="object 2"/>
          <p:cNvSpPr/>
          <p:nvPr/>
        </p:nvSpPr>
        <p:spPr>
          <a:xfrm>
            <a:off x="848677" y="940243"/>
            <a:ext cx="11191935" cy="6290798"/>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92" name="object 4"/>
          <p:cNvSpPr/>
          <p:nvPr/>
        </p:nvSpPr>
        <p:spPr>
          <a:xfrm>
            <a:off x="5787244" y="3806785"/>
            <a:ext cx="6061695" cy="0"/>
          </a:xfrm>
          <a:custGeom>
            <a:avLst/>
            <a:gdLst/>
            <a:ahLst/>
            <a:cxnLst/>
            <a:rect l="l" t="t" r="r" b="b"/>
            <a:pathLst>
              <a:path w="5747384">
                <a:moveTo>
                  <a:pt x="0" y="0"/>
                </a:moveTo>
                <a:lnTo>
                  <a:pt x="5747131" y="0"/>
                </a:lnTo>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93" name="object 5"/>
          <p:cNvSpPr/>
          <p:nvPr/>
        </p:nvSpPr>
        <p:spPr>
          <a:xfrm>
            <a:off x="5787244" y="4280924"/>
            <a:ext cx="6061695" cy="0"/>
          </a:xfrm>
          <a:custGeom>
            <a:avLst/>
            <a:gdLst/>
            <a:ahLst/>
            <a:cxnLst/>
            <a:rect l="l" t="t" r="r" b="b"/>
            <a:pathLst>
              <a:path w="5747384">
                <a:moveTo>
                  <a:pt x="0" y="0"/>
                </a:moveTo>
                <a:lnTo>
                  <a:pt x="5747131" y="0"/>
                </a:lnTo>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94" name="object 6"/>
          <p:cNvSpPr/>
          <p:nvPr/>
        </p:nvSpPr>
        <p:spPr>
          <a:xfrm>
            <a:off x="8475527" y="1081683"/>
            <a:ext cx="3382119" cy="294664"/>
          </a:xfrm>
          <a:custGeom>
            <a:avLst/>
            <a:gdLst/>
            <a:ahLst/>
            <a:cxnLst/>
            <a:rect l="l" t="t" r="r" b="b"/>
            <a:pathLst>
              <a:path w="3206750" h="279400">
                <a:moveTo>
                  <a:pt x="0" y="278891"/>
                </a:moveTo>
                <a:lnTo>
                  <a:pt x="3206496" y="278891"/>
                </a:lnTo>
                <a:lnTo>
                  <a:pt x="3206496" y="0"/>
                </a:lnTo>
                <a:lnTo>
                  <a:pt x="0" y="0"/>
                </a:lnTo>
                <a:lnTo>
                  <a:pt x="0" y="278891"/>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95" name="矩形 6"/>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年报填报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96" name="object 2"/>
          <p:cNvSpPr/>
          <p:nvPr/>
        </p:nvSpPr>
        <p:spPr>
          <a:xfrm>
            <a:off x="848677" y="940246"/>
            <a:ext cx="11208008" cy="6292403"/>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97" name="object 4"/>
          <p:cNvSpPr/>
          <p:nvPr/>
        </p:nvSpPr>
        <p:spPr>
          <a:xfrm>
            <a:off x="11263465" y="3461227"/>
            <a:ext cx="733351" cy="377705"/>
          </a:xfrm>
          <a:custGeom>
            <a:avLst/>
            <a:gdLst/>
            <a:ahLst/>
            <a:cxnLst/>
            <a:rect l="l" t="t" r="r" b="b"/>
            <a:pathLst>
              <a:path w="695325" h="358139">
                <a:moveTo>
                  <a:pt x="0" y="358139"/>
                </a:moveTo>
                <a:lnTo>
                  <a:pt x="694944" y="358139"/>
                </a:lnTo>
                <a:lnTo>
                  <a:pt x="694944" y="0"/>
                </a:lnTo>
                <a:lnTo>
                  <a:pt x="0" y="0"/>
                </a:lnTo>
                <a:lnTo>
                  <a:pt x="0" y="358139"/>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98" name="object 5"/>
          <p:cNvSpPr/>
          <p:nvPr/>
        </p:nvSpPr>
        <p:spPr>
          <a:xfrm>
            <a:off x="3580357" y="3838929"/>
            <a:ext cx="7683103" cy="0"/>
          </a:xfrm>
          <a:custGeom>
            <a:avLst/>
            <a:gdLst/>
            <a:ahLst/>
            <a:cxnLst/>
            <a:rect l="l" t="t" r="r" b="b"/>
            <a:pathLst>
              <a:path w="7284720">
                <a:moveTo>
                  <a:pt x="0" y="0"/>
                </a:moveTo>
                <a:lnTo>
                  <a:pt x="7284211" y="0"/>
                </a:lnTo>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399" name="object 6"/>
          <p:cNvSpPr/>
          <p:nvPr/>
        </p:nvSpPr>
        <p:spPr>
          <a:xfrm>
            <a:off x="3580357" y="4280924"/>
            <a:ext cx="7683103" cy="0"/>
          </a:xfrm>
          <a:custGeom>
            <a:avLst/>
            <a:gdLst/>
            <a:ahLst/>
            <a:cxnLst/>
            <a:rect l="l" t="t" r="r" b="b"/>
            <a:pathLst>
              <a:path w="7284720">
                <a:moveTo>
                  <a:pt x="0" y="0"/>
                </a:moveTo>
                <a:lnTo>
                  <a:pt x="7284211" y="0"/>
                </a:lnTo>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00" name="object 7"/>
          <p:cNvSpPr/>
          <p:nvPr/>
        </p:nvSpPr>
        <p:spPr>
          <a:xfrm>
            <a:off x="11263462" y="1997015"/>
            <a:ext cx="616148" cy="324800"/>
          </a:xfrm>
          <a:custGeom>
            <a:avLst/>
            <a:gdLst/>
            <a:ahLst/>
            <a:cxnLst/>
            <a:rect l="l" t="t" r="r" b="b"/>
            <a:pathLst>
              <a:path w="584200" h="307975">
                <a:moveTo>
                  <a:pt x="0" y="307848"/>
                </a:moveTo>
                <a:lnTo>
                  <a:pt x="583692" y="307848"/>
                </a:lnTo>
                <a:lnTo>
                  <a:pt x="583692" y="0"/>
                </a:lnTo>
                <a:lnTo>
                  <a:pt x="0" y="0"/>
                </a:lnTo>
                <a:lnTo>
                  <a:pt x="0" y="307848"/>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01" name="object 8"/>
          <p:cNvSpPr/>
          <p:nvPr/>
        </p:nvSpPr>
        <p:spPr>
          <a:xfrm>
            <a:off x="8475527" y="1081683"/>
            <a:ext cx="3382119" cy="294664"/>
          </a:xfrm>
          <a:custGeom>
            <a:avLst/>
            <a:gdLst/>
            <a:ahLst/>
            <a:cxnLst/>
            <a:rect l="l" t="t" r="r" b="b"/>
            <a:pathLst>
              <a:path w="3206750" h="279400">
                <a:moveTo>
                  <a:pt x="0" y="278891"/>
                </a:moveTo>
                <a:lnTo>
                  <a:pt x="3206496" y="278891"/>
                </a:lnTo>
                <a:lnTo>
                  <a:pt x="3206496" y="0"/>
                </a:lnTo>
                <a:lnTo>
                  <a:pt x="0" y="0"/>
                </a:lnTo>
                <a:lnTo>
                  <a:pt x="0" y="278891"/>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02" name="矩形 8"/>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年报填报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03" name="object 2"/>
          <p:cNvSpPr/>
          <p:nvPr/>
        </p:nvSpPr>
        <p:spPr>
          <a:xfrm>
            <a:off x="848677" y="940243"/>
            <a:ext cx="11191935" cy="6290798"/>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04" name="object 4"/>
          <p:cNvSpPr/>
          <p:nvPr/>
        </p:nvSpPr>
        <p:spPr>
          <a:xfrm>
            <a:off x="3958088" y="2792610"/>
            <a:ext cx="5539308" cy="329487"/>
          </a:xfrm>
          <a:custGeom>
            <a:avLst/>
            <a:gdLst/>
            <a:ahLst/>
            <a:cxnLst/>
            <a:rect l="l" t="t" r="r" b="b"/>
            <a:pathLst>
              <a:path w="5252084" h="312419">
                <a:moveTo>
                  <a:pt x="0" y="312420"/>
                </a:moveTo>
                <a:lnTo>
                  <a:pt x="5251704" y="312420"/>
                </a:lnTo>
                <a:lnTo>
                  <a:pt x="5251704" y="0"/>
                </a:lnTo>
                <a:lnTo>
                  <a:pt x="0" y="0"/>
                </a:lnTo>
                <a:lnTo>
                  <a:pt x="0" y="312420"/>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05" name="object 5"/>
          <p:cNvSpPr/>
          <p:nvPr/>
        </p:nvSpPr>
        <p:spPr>
          <a:xfrm>
            <a:off x="8475527" y="1081683"/>
            <a:ext cx="3382119" cy="294664"/>
          </a:xfrm>
          <a:custGeom>
            <a:avLst/>
            <a:gdLst/>
            <a:ahLst/>
            <a:cxnLst/>
            <a:rect l="l" t="t" r="r" b="b"/>
            <a:pathLst>
              <a:path w="3206750" h="279400">
                <a:moveTo>
                  <a:pt x="0" y="278891"/>
                </a:moveTo>
                <a:lnTo>
                  <a:pt x="3206496" y="278891"/>
                </a:lnTo>
                <a:lnTo>
                  <a:pt x="3206496" y="0"/>
                </a:lnTo>
                <a:lnTo>
                  <a:pt x="0" y="0"/>
                </a:lnTo>
                <a:lnTo>
                  <a:pt x="0" y="278891"/>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06" name="矩形 5"/>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年报填报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07" name="object 2"/>
          <p:cNvSpPr/>
          <p:nvPr/>
        </p:nvSpPr>
        <p:spPr>
          <a:xfrm>
            <a:off x="848677" y="940243"/>
            <a:ext cx="11191935" cy="6292404"/>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08" name="object 4"/>
          <p:cNvSpPr/>
          <p:nvPr/>
        </p:nvSpPr>
        <p:spPr>
          <a:xfrm>
            <a:off x="8475527" y="1081683"/>
            <a:ext cx="3382119" cy="294664"/>
          </a:xfrm>
          <a:custGeom>
            <a:avLst/>
            <a:gdLst/>
            <a:ahLst/>
            <a:cxnLst/>
            <a:rect l="l" t="t" r="r" b="b"/>
            <a:pathLst>
              <a:path w="3206750" h="279400">
                <a:moveTo>
                  <a:pt x="0" y="278891"/>
                </a:moveTo>
                <a:lnTo>
                  <a:pt x="3206496" y="278891"/>
                </a:lnTo>
                <a:lnTo>
                  <a:pt x="3206496" y="0"/>
                </a:lnTo>
                <a:lnTo>
                  <a:pt x="0" y="0"/>
                </a:lnTo>
                <a:lnTo>
                  <a:pt x="0" y="278891"/>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09" name="矩形 4"/>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年报填报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10" name="object 2"/>
          <p:cNvSpPr/>
          <p:nvPr/>
        </p:nvSpPr>
        <p:spPr>
          <a:xfrm>
            <a:off x="848677" y="940243"/>
            <a:ext cx="11191935" cy="6290798"/>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11" name="object 4"/>
          <p:cNvSpPr/>
          <p:nvPr/>
        </p:nvSpPr>
        <p:spPr>
          <a:xfrm>
            <a:off x="3982197" y="2729924"/>
            <a:ext cx="5540648" cy="474140"/>
          </a:xfrm>
          <a:custGeom>
            <a:avLst/>
            <a:gdLst/>
            <a:ahLst/>
            <a:cxnLst/>
            <a:rect l="l" t="t" r="r" b="b"/>
            <a:pathLst>
              <a:path w="5253355" h="449580">
                <a:moveTo>
                  <a:pt x="0" y="449579"/>
                </a:moveTo>
                <a:lnTo>
                  <a:pt x="5253228" y="449579"/>
                </a:lnTo>
                <a:lnTo>
                  <a:pt x="5253228" y="0"/>
                </a:lnTo>
                <a:lnTo>
                  <a:pt x="0" y="0"/>
                </a:lnTo>
                <a:lnTo>
                  <a:pt x="0" y="449579"/>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12" name="object 5"/>
          <p:cNvSpPr/>
          <p:nvPr/>
        </p:nvSpPr>
        <p:spPr>
          <a:xfrm>
            <a:off x="3982197" y="3204068"/>
            <a:ext cx="5540648" cy="1160572"/>
          </a:xfrm>
          <a:custGeom>
            <a:avLst/>
            <a:gdLst/>
            <a:ahLst/>
            <a:cxnLst/>
            <a:rect l="l" t="t" r="r" b="b"/>
            <a:pathLst>
              <a:path w="5253355" h="1100454">
                <a:moveTo>
                  <a:pt x="0" y="1100327"/>
                </a:moveTo>
                <a:lnTo>
                  <a:pt x="5253228" y="1100327"/>
                </a:lnTo>
                <a:lnTo>
                  <a:pt x="5253228" y="0"/>
                </a:lnTo>
                <a:lnTo>
                  <a:pt x="0" y="0"/>
                </a:lnTo>
                <a:lnTo>
                  <a:pt x="0" y="1100327"/>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13" name="object 6"/>
          <p:cNvSpPr/>
          <p:nvPr/>
        </p:nvSpPr>
        <p:spPr>
          <a:xfrm>
            <a:off x="8475527" y="1081683"/>
            <a:ext cx="3382119" cy="294664"/>
          </a:xfrm>
          <a:custGeom>
            <a:avLst/>
            <a:gdLst/>
            <a:ahLst/>
            <a:cxnLst/>
            <a:rect l="l" t="t" r="r" b="b"/>
            <a:pathLst>
              <a:path w="3206750" h="279400">
                <a:moveTo>
                  <a:pt x="0" y="278891"/>
                </a:moveTo>
                <a:lnTo>
                  <a:pt x="3206496" y="278891"/>
                </a:lnTo>
                <a:lnTo>
                  <a:pt x="3206496" y="0"/>
                </a:lnTo>
                <a:lnTo>
                  <a:pt x="0" y="0"/>
                </a:lnTo>
                <a:lnTo>
                  <a:pt x="0" y="278891"/>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14" name="矩形 6"/>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年报填报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15" name="object 2"/>
          <p:cNvSpPr/>
          <p:nvPr/>
        </p:nvSpPr>
        <p:spPr>
          <a:xfrm>
            <a:off x="848677" y="940243"/>
            <a:ext cx="11191935" cy="6290798"/>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16" name="object 4"/>
          <p:cNvSpPr/>
          <p:nvPr/>
        </p:nvSpPr>
        <p:spPr>
          <a:xfrm>
            <a:off x="8475527" y="1081683"/>
            <a:ext cx="3382119" cy="294664"/>
          </a:xfrm>
          <a:custGeom>
            <a:avLst/>
            <a:gdLst/>
            <a:ahLst/>
            <a:cxnLst/>
            <a:rect l="l" t="t" r="r" b="b"/>
            <a:pathLst>
              <a:path w="3206750" h="279400">
                <a:moveTo>
                  <a:pt x="0" y="278891"/>
                </a:moveTo>
                <a:lnTo>
                  <a:pt x="3206496" y="278891"/>
                </a:lnTo>
                <a:lnTo>
                  <a:pt x="3206496" y="0"/>
                </a:lnTo>
                <a:lnTo>
                  <a:pt x="0" y="0"/>
                </a:lnTo>
                <a:lnTo>
                  <a:pt x="0" y="278891"/>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17" name="矩形 4"/>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年报填报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18" name="object 2"/>
          <p:cNvSpPr/>
          <p:nvPr/>
        </p:nvSpPr>
        <p:spPr>
          <a:xfrm>
            <a:off x="848677" y="940243"/>
            <a:ext cx="11191935" cy="6290798"/>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19" name="object 4"/>
          <p:cNvSpPr/>
          <p:nvPr/>
        </p:nvSpPr>
        <p:spPr>
          <a:xfrm>
            <a:off x="6197118" y="4411115"/>
            <a:ext cx="979139" cy="361633"/>
          </a:xfrm>
          <a:custGeom>
            <a:avLst/>
            <a:gdLst/>
            <a:ahLst/>
            <a:cxnLst/>
            <a:rect l="l" t="t" r="r" b="b"/>
            <a:pathLst>
              <a:path w="928370" h="342900">
                <a:moveTo>
                  <a:pt x="0" y="342899"/>
                </a:moveTo>
                <a:lnTo>
                  <a:pt x="928115" y="342899"/>
                </a:lnTo>
                <a:lnTo>
                  <a:pt x="928115" y="0"/>
                </a:lnTo>
                <a:lnTo>
                  <a:pt x="0" y="0"/>
                </a:lnTo>
                <a:lnTo>
                  <a:pt x="0" y="342899"/>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20" name="object 5"/>
          <p:cNvSpPr/>
          <p:nvPr/>
        </p:nvSpPr>
        <p:spPr>
          <a:xfrm>
            <a:off x="8475527" y="1081683"/>
            <a:ext cx="3382119" cy="294664"/>
          </a:xfrm>
          <a:custGeom>
            <a:avLst/>
            <a:gdLst/>
            <a:ahLst/>
            <a:cxnLst/>
            <a:rect l="l" t="t" r="r" b="b"/>
            <a:pathLst>
              <a:path w="3206750" h="279400">
                <a:moveTo>
                  <a:pt x="0" y="278891"/>
                </a:moveTo>
                <a:lnTo>
                  <a:pt x="3206496" y="278891"/>
                </a:lnTo>
                <a:lnTo>
                  <a:pt x="3206496" y="0"/>
                </a:lnTo>
                <a:lnTo>
                  <a:pt x="0" y="0"/>
                </a:lnTo>
                <a:lnTo>
                  <a:pt x="0" y="278891"/>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21" name="矩形 5"/>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年报填报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22" name="object 2"/>
          <p:cNvSpPr/>
          <p:nvPr/>
        </p:nvSpPr>
        <p:spPr>
          <a:xfrm>
            <a:off x="848677" y="940243"/>
            <a:ext cx="11191935" cy="6290798"/>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23" name="object 4"/>
          <p:cNvSpPr/>
          <p:nvPr/>
        </p:nvSpPr>
        <p:spPr>
          <a:xfrm>
            <a:off x="3075655" y="3382468"/>
            <a:ext cx="8514234" cy="345560"/>
          </a:xfrm>
          <a:custGeom>
            <a:avLst/>
            <a:gdLst/>
            <a:ahLst/>
            <a:cxnLst/>
            <a:rect l="l" t="t" r="r" b="b"/>
            <a:pathLst>
              <a:path w="8072755" h="327660">
                <a:moveTo>
                  <a:pt x="0" y="327660"/>
                </a:moveTo>
                <a:lnTo>
                  <a:pt x="8072628" y="327660"/>
                </a:lnTo>
                <a:lnTo>
                  <a:pt x="8072628" y="0"/>
                </a:lnTo>
                <a:lnTo>
                  <a:pt x="0" y="0"/>
                </a:lnTo>
                <a:lnTo>
                  <a:pt x="0" y="327660"/>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24" name="object 5"/>
          <p:cNvSpPr/>
          <p:nvPr/>
        </p:nvSpPr>
        <p:spPr>
          <a:xfrm>
            <a:off x="8475527" y="1081683"/>
            <a:ext cx="3382119" cy="294664"/>
          </a:xfrm>
          <a:custGeom>
            <a:avLst/>
            <a:gdLst/>
            <a:ahLst/>
            <a:cxnLst/>
            <a:rect l="l" t="t" r="r" b="b"/>
            <a:pathLst>
              <a:path w="3206750" h="279400">
                <a:moveTo>
                  <a:pt x="0" y="278891"/>
                </a:moveTo>
                <a:lnTo>
                  <a:pt x="3206496" y="278891"/>
                </a:lnTo>
                <a:lnTo>
                  <a:pt x="3206496" y="0"/>
                </a:lnTo>
                <a:lnTo>
                  <a:pt x="0" y="0"/>
                </a:lnTo>
                <a:lnTo>
                  <a:pt x="0" y="278891"/>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25" name="矩形 5"/>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年报填报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2" name="矩形 60"/>
          <p:cNvSpPr/>
          <p:nvPr/>
        </p:nvSpPr>
        <p:spPr>
          <a:xfrm>
            <a:off x="596729" y="15925"/>
            <a:ext cx="12262022" cy="586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8723" name="矩形 24"/>
          <p:cNvSpPr/>
          <p:nvPr/>
        </p:nvSpPr>
        <p:spPr>
          <a:xfrm>
            <a:off x="354" y="5341"/>
            <a:ext cx="594348"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08" tIns="48205" rIns="96408" bIns="48205" rtlCol="0" anchor="ctr"/>
          <a:lstStyle/>
          <a:p>
            <a:pPr algn="ctr" defTabSz="963930"/>
            <a:endParaRPr lang="zh-CN" altLang="en-US" sz="2000" dirty="0">
              <a:solidFill>
                <a:srgbClr val="E7E6E6">
                  <a:lumMod val="50000"/>
                </a:srgbClr>
              </a:solidFill>
              <a:latin typeface="Broadway" panose="04040905080B02020502" pitchFamily="82" charset="0"/>
              <a:ea typeface="微软雅黑" panose="020B0503020204020204" pitchFamily="34" charset="-122"/>
              <a:cs typeface="+mn-ea"/>
              <a:sym typeface="+mn-lt"/>
            </a:endParaRPr>
          </a:p>
        </p:txBody>
      </p:sp>
      <p:sp>
        <p:nvSpPr>
          <p:cNvPr id="1048724" name="文本框 25"/>
          <p:cNvSpPr txBox="1"/>
          <p:nvPr/>
        </p:nvSpPr>
        <p:spPr>
          <a:xfrm>
            <a:off x="609668" y="124584"/>
            <a:ext cx="2243515" cy="373279"/>
          </a:xfrm>
          <a:prstGeom prst="rect">
            <a:avLst/>
          </a:prstGeom>
          <a:noFill/>
        </p:spPr>
        <p:txBody>
          <a:bodyPr wrap="none" lIns="0" tIns="0" rIns="0" bIns="0" rtlCol="0">
            <a:spAutoFit/>
          </a:bodyPr>
          <a:lstStyle/>
          <a:p>
            <a:pPr defTabSz="963930"/>
            <a:r>
              <a:rPr lang="en-US" altLang="zh-CN" sz="2400" b="1" dirty="0">
                <a:solidFill>
                  <a:schemeClr val="accent2"/>
                </a:solidFill>
                <a:latin typeface="微软雅黑" panose="020B0503020204020204" pitchFamily="34" charset="-122"/>
                <a:ea typeface="微软雅黑" panose="020B0503020204020204" pitchFamily="34" charset="-122"/>
                <a:cs typeface="+mn-ea"/>
                <a:sym typeface="+mn-lt"/>
              </a:rPr>
              <a:t>3  </a:t>
            </a:r>
            <a:r>
              <a:rPr lang="zh-CN" altLang="en-US" sz="2400" b="1" dirty="0">
                <a:solidFill>
                  <a:schemeClr val="accent2"/>
                </a:solidFill>
                <a:latin typeface="微软雅黑" panose="020B0503020204020204" pitchFamily="34" charset="-122"/>
                <a:ea typeface="微软雅黑" panose="020B0503020204020204" pitchFamily="34" charset="-122"/>
                <a:cs typeface="+mn-ea"/>
                <a:sym typeface="+mn-lt"/>
              </a:rPr>
              <a:t>标准主要内容</a:t>
            </a:r>
          </a:p>
        </p:txBody>
      </p:sp>
      <p:sp>
        <p:nvSpPr>
          <p:cNvPr id="1048725" name="文本框 25"/>
          <p:cNvSpPr txBox="1"/>
          <p:nvPr/>
        </p:nvSpPr>
        <p:spPr>
          <a:xfrm>
            <a:off x="131235" y="943521"/>
            <a:ext cx="369332" cy="4905051"/>
          </a:xfrm>
          <a:prstGeom prst="rect">
            <a:avLst/>
          </a:prstGeom>
          <a:noFill/>
        </p:spPr>
        <p:txBody>
          <a:bodyPr vert="eaVert" wrap="square" lIns="0" tIns="0" rIns="0" bIns="0" rtlCol="0">
            <a:spAutoFit/>
          </a:bodyPr>
          <a:lstStyle/>
          <a:p>
            <a:pPr defTabSz="963930"/>
            <a:r>
              <a:rPr lang="zh-CN" altLang="en-US" sz="2400" dirty="0">
                <a:solidFill>
                  <a:schemeClr val="accent2"/>
                </a:solidFill>
                <a:latin typeface="微软雅黑" panose="020B0503020204020204" pitchFamily="34" charset="-122"/>
                <a:ea typeface="微软雅黑" panose="020B0503020204020204" pitchFamily="34" charset="-122"/>
                <a:cs typeface="+mn-ea"/>
                <a:sym typeface="+mn-lt"/>
              </a:rPr>
              <a:t>环境管理台账记录内容</a:t>
            </a:r>
          </a:p>
        </p:txBody>
      </p:sp>
      <p:cxnSp>
        <p:nvCxnSpPr>
          <p:cNvPr id="3145744" name="Straight Connector 59"/>
          <p:cNvCxnSpPr>
            <a:cxnSpLocks/>
          </p:cNvCxnSpPr>
          <p:nvPr/>
        </p:nvCxnSpPr>
        <p:spPr>
          <a:xfrm flipV="1">
            <a:off x="596727" y="591991"/>
            <a:ext cx="0" cy="4483417"/>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1048726" name="文本框 13"/>
          <p:cNvSpPr txBox="1">
            <a:spLocks noChangeArrowheads="1"/>
          </p:cNvSpPr>
          <p:nvPr/>
        </p:nvSpPr>
        <p:spPr bwMode="auto">
          <a:xfrm>
            <a:off x="1532833" y="736006"/>
            <a:ext cx="1428987" cy="652241"/>
          </a:xfrm>
          <a:prstGeom prst="rect">
            <a:avLst/>
          </a:prstGeom>
          <a:noFill/>
          <a:ln>
            <a:noFill/>
          </a:ln>
        </p:spPr>
        <p:txBody>
          <a:bodyPr wrap="none" lIns="91415" tIns="45707" rIns="91415" bIns="45707">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400" dirty="0">
                <a:solidFill>
                  <a:schemeClr val="accent1"/>
                </a:solidFill>
                <a:latin typeface="Agency FB" panose="020B0503020202020204" pitchFamily="34" charset="0"/>
                <a:ea typeface="微软雅黑" panose="020B0503020204020204" pitchFamily="34" charset="-122"/>
                <a:sym typeface="Arial" panose="020B0604020202020204" pitchFamily="34" charset="0"/>
              </a:rPr>
              <a:t>记录频次</a:t>
            </a:r>
          </a:p>
        </p:txBody>
      </p:sp>
      <p:sp>
        <p:nvSpPr>
          <p:cNvPr id="1048727" name="Freeform 46"/>
          <p:cNvSpPr>
            <a:spLocks noEditPoints="1"/>
          </p:cNvSpPr>
          <p:nvPr/>
        </p:nvSpPr>
        <p:spPr bwMode="auto">
          <a:xfrm>
            <a:off x="884761" y="720331"/>
            <a:ext cx="698709" cy="698709"/>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1"/>
          </a:solidFill>
          <a:ln w="9525">
            <a:noFill/>
            <a:round/>
          </a:ln>
        </p:spPr>
        <p:txBody>
          <a:bodyPr vert="horz" wrap="square" lIns="128546" tIns="64273" rIns="128546" bIns="64273" numCol="1" anchor="t" anchorCtr="0" compatLnSpc="1"/>
          <a:lstStyle/>
          <a:p>
            <a:pPr>
              <a:lnSpc>
                <a:spcPct val="120000"/>
              </a:lnSpc>
            </a:pPr>
            <a:endParaRPr lang="en-US" sz="800" dirty="0">
              <a:latin typeface="Agency FB" panose="020B0503020202020204" pitchFamily="34" charset="0"/>
              <a:ea typeface="微软雅黑" panose="020B0503020204020204" pitchFamily="34" charset="-122"/>
              <a:cs typeface="+mn-ea"/>
              <a:sym typeface="Arial" panose="020B0604020202020204" pitchFamily="34" charset="0"/>
            </a:endParaRPr>
          </a:p>
        </p:txBody>
      </p:sp>
      <p:graphicFrame>
        <p:nvGraphicFramePr>
          <p:cNvPr id="4194304" name="表格 7"/>
          <p:cNvGraphicFramePr>
            <a:graphicFrameLocks noGrp="1"/>
          </p:cNvGraphicFramePr>
          <p:nvPr/>
        </p:nvGraphicFramePr>
        <p:xfrm>
          <a:off x="3044999" y="671535"/>
          <a:ext cx="8928992" cy="6486287"/>
        </p:xfrm>
        <a:graphic>
          <a:graphicData uri="http://schemas.openxmlformats.org/drawingml/2006/table">
            <a:tbl>
              <a:tblPr firstRow="1" firstCol="1" bandRow="1">
                <a:tableStyleId>{5C22544A-7EE6-4342-B048-85BDC9FD1C3A}</a:tableStyleId>
              </a:tblPr>
              <a:tblGrid>
                <a:gridCol w="1274378"/>
                <a:gridCol w="1104227"/>
                <a:gridCol w="1441579"/>
                <a:gridCol w="2234447"/>
                <a:gridCol w="2874361"/>
              </a:tblGrid>
              <a:tr h="277939">
                <a:tc gridSpan="3">
                  <a:txBody>
                    <a:bodyPr/>
                    <a:lstStyle/>
                    <a:p>
                      <a:pPr algn="ctr">
                        <a:lnSpc>
                          <a:spcPts val="1800"/>
                        </a:lnSpc>
                        <a:spcAft>
                          <a:spcPts val="0"/>
                        </a:spcAft>
                      </a:pPr>
                      <a:r>
                        <a:rPr lang="zh-CN" sz="1800" kern="100" dirty="0" smtClean="0">
                          <a:effectLst/>
                          <a:latin typeface="微软雅黑" panose="020B0503020204020204" pitchFamily="34" charset="-122"/>
                          <a:ea typeface="微软雅黑" panose="020B0503020204020204" pitchFamily="34" charset="-122"/>
                        </a:rPr>
                        <a:t>记录</a:t>
                      </a:r>
                      <a:r>
                        <a:rPr lang="zh-CN" sz="1800" kern="100" dirty="0">
                          <a:effectLst/>
                          <a:latin typeface="微软雅黑" panose="020B0503020204020204" pitchFamily="34" charset="-122"/>
                          <a:ea typeface="微软雅黑" panose="020B0503020204020204" pitchFamily="34" charset="-122"/>
                        </a:rPr>
                        <a:t>内容</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2584" marR="62584" marT="0" marB="0">
                    <a:lnT w="12700" cap="flat" cmpd="sng" algn="ctr">
                      <a:solidFill>
                        <a:schemeClr val="tx1"/>
                      </a:solidFill>
                      <a:prstDash val="solid"/>
                      <a:round/>
                      <a:headEnd type="none" w="med" len="med"/>
                      <a:tailEnd type="none" w="med" len="med"/>
                    </a:lnT>
                  </a:tcPr>
                </a:tc>
                <a:tc hMerge="1">
                  <a:txBody>
                    <a:bodyPr/>
                    <a:lstStyle/>
                    <a:p>
                      <a:pPr algn="ctr">
                        <a:lnSpc>
                          <a:spcPts val="1800"/>
                        </a:lnSpc>
                        <a:spcAft>
                          <a:spcPts val="0"/>
                        </a:spcAft>
                      </a:pPr>
                      <a:r>
                        <a:rPr lang="zh-CN" sz="1800" kern="100" dirty="0" smtClean="0">
                          <a:effectLst/>
                          <a:latin typeface="微软雅黑" panose="020B0503020204020204" pitchFamily="34" charset="-122"/>
                          <a:ea typeface="微软雅黑" panose="020B0503020204020204" pitchFamily="34" charset="-122"/>
                        </a:rPr>
                        <a:t>记录</a:t>
                      </a:r>
                      <a:r>
                        <a:rPr lang="zh-CN" sz="1800" kern="100" dirty="0">
                          <a:effectLst/>
                          <a:latin typeface="微软雅黑" panose="020B0503020204020204" pitchFamily="34" charset="-122"/>
                          <a:ea typeface="微软雅黑" panose="020B0503020204020204" pitchFamily="34" charset="-122"/>
                        </a:rPr>
                        <a:t>内容</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a:tc>
                <a:tc hMerge="1">
                  <a:txBody>
                    <a:bodyPr/>
                    <a:lstStyle/>
                    <a:p>
                      <a:pPr algn="ctr">
                        <a:lnSpc>
                          <a:spcPts val="1800"/>
                        </a:lnSpc>
                        <a:spcAft>
                          <a:spcPts val="0"/>
                        </a:spcAft>
                      </a:pPr>
                      <a:r>
                        <a:rPr lang="zh-CN" sz="1800" kern="100" dirty="0" smtClean="0">
                          <a:effectLst/>
                          <a:latin typeface="微软雅黑" panose="020B0503020204020204" pitchFamily="34" charset="-122"/>
                          <a:ea typeface="微软雅黑" panose="020B0503020204020204" pitchFamily="34" charset="-122"/>
                        </a:rPr>
                        <a:t>记录</a:t>
                      </a:r>
                      <a:r>
                        <a:rPr lang="zh-CN" sz="1800" kern="100" dirty="0">
                          <a:effectLst/>
                          <a:latin typeface="微软雅黑" panose="020B0503020204020204" pitchFamily="34" charset="-122"/>
                          <a:ea typeface="微软雅黑" panose="020B0503020204020204" pitchFamily="34" charset="-122"/>
                        </a:rPr>
                        <a:t>内容</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a:tc>
                <a:tc>
                  <a:txBody>
                    <a:bodyPr/>
                    <a:lstStyle/>
                    <a:p>
                      <a:pPr algn="ctr">
                        <a:lnSpc>
                          <a:spcPts val="1800"/>
                        </a:lnSpc>
                        <a:spcAft>
                          <a:spcPts val="0"/>
                        </a:spcAft>
                      </a:pPr>
                      <a:r>
                        <a:rPr lang="zh-CN" sz="1800" kern="100" dirty="0">
                          <a:effectLst/>
                          <a:latin typeface="微软雅黑" panose="020B0503020204020204" pitchFamily="34" charset="-122"/>
                          <a:ea typeface="微软雅黑" panose="020B0503020204020204" pitchFamily="34" charset="-122"/>
                        </a:rPr>
                        <a:t>记录频次</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2584" marR="62584" marT="0" marB="0"/>
                </a:tc>
                <a:tc>
                  <a:txBody>
                    <a:bodyPr/>
                    <a:lstStyle/>
                    <a:p>
                      <a:pPr algn="ctr">
                        <a:lnSpc>
                          <a:spcPts val="1800"/>
                        </a:lnSpc>
                        <a:spcAft>
                          <a:spcPts val="0"/>
                        </a:spcAft>
                      </a:pPr>
                      <a:r>
                        <a:rPr lang="zh-CN" sz="1800" kern="100" dirty="0">
                          <a:effectLst/>
                          <a:latin typeface="微软雅黑" panose="020B0503020204020204" pitchFamily="34" charset="-122"/>
                          <a:ea typeface="微软雅黑" panose="020B0503020204020204" pitchFamily="34" charset="-122"/>
                        </a:rPr>
                        <a:t>备注</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2584" marR="62584" marT="0" marB="0"/>
                </a:tc>
              </a:tr>
              <a:tr h="277939">
                <a:tc rowSpan="2">
                  <a:txBody>
                    <a:bodyPr/>
                    <a:lstStyle/>
                    <a:p>
                      <a:pPr algn="ctr">
                        <a:lnSpc>
                          <a:spcPts val="1800"/>
                        </a:lnSpc>
                        <a:spcAft>
                          <a:spcPts val="0"/>
                        </a:spcAft>
                      </a:pPr>
                      <a:endParaRPr lang="en-US" altLang="zh-CN" sz="1800" kern="100" dirty="0" smtClean="0">
                        <a:effectLst/>
                        <a:latin typeface="微软雅黑" panose="020B0503020204020204" pitchFamily="34" charset="-122"/>
                        <a:ea typeface="微软雅黑" panose="020B0503020204020204" pitchFamily="34" charset="-122"/>
                      </a:endParaRPr>
                    </a:p>
                    <a:p>
                      <a:pPr algn="ctr">
                        <a:lnSpc>
                          <a:spcPts val="1800"/>
                        </a:lnSpc>
                        <a:spcAft>
                          <a:spcPts val="0"/>
                        </a:spcAft>
                      </a:pPr>
                      <a:r>
                        <a:rPr lang="zh-CN" sz="1800" kern="100" dirty="0" smtClean="0">
                          <a:effectLst/>
                          <a:latin typeface="微软雅黑" panose="020B0503020204020204" pitchFamily="34" charset="-122"/>
                          <a:ea typeface="微软雅黑" panose="020B0503020204020204" pitchFamily="34" charset="-122"/>
                        </a:rPr>
                        <a:t>基本</a:t>
                      </a:r>
                      <a:r>
                        <a:rPr lang="zh-CN" sz="1800" kern="100" dirty="0">
                          <a:effectLst/>
                          <a:latin typeface="微软雅黑" panose="020B0503020204020204" pitchFamily="34" charset="-122"/>
                          <a:ea typeface="微软雅黑" panose="020B0503020204020204" pitchFamily="34" charset="-122"/>
                        </a:rPr>
                        <a:t>信息</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2584" marR="62584" marT="0" marB="0"/>
                </a:tc>
                <a:tc gridSpan="2">
                  <a:txBody>
                    <a:bodyPr/>
                    <a:lstStyle/>
                    <a:p>
                      <a:pPr algn="just">
                        <a:lnSpc>
                          <a:spcPts val="1800"/>
                        </a:lnSpc>
                        <a:spcAft>
                          <a:spcPts val="0"/>
                        </a:spcAft>
                      </a:pPr>
                      <a:r>
                        <a:rPr lang="zh-CN" sz="1800" kern="100" dirty="0">
                          <a:effectLst/>
                          <a:latin typeface="微软雅黑" panose="020B0503020204020204" pitchFamily="34" charset="-122"/>
                          <a:ea typeface="微软雅黑" panose="020B0503020204020204" pitchFamily="34" charset="-122"/>
                        </a:rPr>
                        <a:t>未变化的</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2584" marR="62584" marT="0" marB="0"/>
                </a:tc>
                <a:tc hMerge="1">
                  <a:txBody>
                    <a:bodyPr/>
                    <a:lstStyle/>
                    <a:p>
                      <a:pPr algn="just">
                        <a:lnSpc>
                          <a:spcPts val="1800"/>
                        </a:lnSpc>
                        <a:spcAft>
                          <a:spcPts val="0"/>
                        </a:spcAft>
                      </a:pPr>
                      <a:r>
                        <a:rPr lang="zh-CN" sz="1800" kern="100" dirty="0">
                          <a:effectLst/>
                          <a:latin typeface="微软雅黑" panose="020B0503020204020204" pitchFamily="34" charset="-122"/>
                          <a:ea typeface="微软雅黑" panose="020B0503020204020204" pitchFamily="34" charset="-122"/>
                        </a:rPr>
                        <a:t>未变化的</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a:tc>
                <a:tc>
                  <a:txBody>
                    <a:bodyPr/>
                    <a:lstStyle/>
                    <a:p>
                      <a:pPr algn="just">
                        <a:lnSpc>
                          <a:spcPts val="1800"/>
                        </a:lnSpc>
                        <a:spcAft>
                          <a:spcPts val="0"/>
                        </a:spcAft>
                      </a:pPr>
                      <a:r>
                        <a:rPr lang="en-US" sz="1800" kern="100" dirty="0">
                          <a:effectLst/>
                          <a:latin typeface="微软雅黑" panose="020B0503020204020204" pitchFamily="34" charset="-122"/>
                          <a:ea typeface="微软雅黑" panose="020B0503020204020204" pitchFamily="34" charset="-122"/>
                        </a:rPr>
                        <a:t>1</a:t>
                      </a:r>
                      <a:r>
                        <a:rPr lang="zh-CN" sz="1800" kern="100" dirty="0">
                          <a:effectLst/>
                          <a:latin typeface="微软雅黑" panose="020B0503020204020204" pitchFamily="34" charset="-122"/>
                          <a:ea typeface="微软雅黑" panose="020B0503020204020204" pitchFamily="34" charset="-122"/>
                        </a:rPr>
                        <a:t>次</a:t>
                      </a:r>
                      <a:r>
                        <a:rPr lang="en-US" sz="1800" kern="100" dirty="0">
                          <a:effectLst/>
                          <a:latin typeface="微软雅黑" panose="020B0503020204020204" pitchFamily="34" charset="-122"/>
                          <a:ea typeface="微软雅黑" panose="020B0503020204020204" pitchFamily="34" charset="-122"/>
                        </a:rPr>
                        <a:t>/</a:t>
                      </a:r>
                      <a:r>
                        <a:rPr lang="zh-CN" sz="1800" kern="100" dirty="0">
                          <a:effectLst/>
                          <a:latin typeface="微软雅黑" panose="020B0503020204020204" pitchFamily="34" charset="-122"/>
                          <a:ea typeface="微软雅黑" panose="020B0503020204020204" pitchFamily="34" charset="-122"/>
                        </a:rPr>
                        <a:t>年</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2584" marR="62584" marT="0" marB="0"/>
                </a:tc>
                <a:tc>
                  <a:txBody>
                    <a:bodyPr/>
                    <a:lstStyle/>
                    <a:p>
                      <a:pPr algn="just">
                        <a:lnSpc>
                          <a:spcPts val="1800"/>
                        </a:lnSpc>
                        <a:spcAft>
                          <a:spcPts val="0"/>
                        </a:spcAft>
                      </a:pPr>
                      <a:r>
                        <a:rPr lang="en-US" sz="1800" kern="100" dirty="0">
                          <a:effectLst/>
                          <a:latin typeface="微软雅黑" panose="020B0503020204020204" pitchFamily="34" charset="-122"/>
                          <a:ea typeface="微软雅黑" panose="020B0503020204020204" pitchFamily="34" charset="-122"/>
                        </a:rPr>
                        <a:t> </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2584" marR="62584" marT="0" marB="0"/>
                </a:tc>
              </a:tr>
              <a:tr h="241088">
                <a:tc vMerge="1">
                  <a:txBody>
                    <a:bodyPr/>
                    <a:lstStyle/>
                    <a:p>
                      <a:pPr algn="just">
                        <a:lnSpc>
                          <a:spcPts val="1800"/>
                        </a:lnSpc>
                        <a:spcAft>
                          <a:spcPts val="0"/>
                        </a:spcAft>
                      </a:pPr>
                      <a:r>
                        <a:rPr lang="en-US" sz="1800" kern="100" dirty="0">
                          <a:effectLst/>
                          <a:latin typeface="微软雅黑" panose="020B0503020204020204" pitchFamily="34" charset="-122"/>
                          <a:ea typeface="微软雅黑" panose="020B0503020204020204" pitchFamily="34" charset="-122"/>
                        </a:rPr>
                        <a:t> </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a:tc>
                <a:tc gridSpan="2">
                  <a:txBody>
                    <a:bodyPr/>
                    <a:lstStyle/>
                    <a:p>
                      <a:pPr algn="just">
                        <a:lnSpc>
                          <a:spcPts val="1800"/>
                        </a:lnSpc>
                        <a:spcAft>
                          <a:spcPts val="0"/>
                        </a:spcAft>
                      </a:pPr>
                      <a:r>
                        <a:rPr lang="zh-CN" sz="1800" kern="100" dirty="0">
                          <a:effectLst/>
                          <a:latin typeface="微软雅黑" panose="020B0503020204020204" pitchFamily="34" charset="-122"/>
                          <a:ea typeface="微软雅黑" panose="020B0503020204020204" pitchFamily="34" charset="-122"/>
                        </a:rPr>
                        <a:t>变化的</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2584" marR="62584" marT="0" marB="0"/>
                </a:tc>
                <a:tc hMerge="1">
                  <a:txBody>
                    <a:bodyPr/>
                    <a:lstStyle/>
                    <a:p>
                      <a:pPr algn="just">
                        <a:lnSpc>
                          <a:spcPts val="1800"/>
                        </a:lnSpc>
                        <a:spcAft>
                          <a:spcPts val="0"/>
                        </a:spcAft>
                      </a:pPr>
                      <a:r>
                        <a:rPr lang="zh-CN" sz="1800" kern="100" dirty="0">
                          <a:effectLst/>
                          <a:latin typeface="微软雅黑" panose="020B0503020204020204" pitchFamily="34" charset="-122"/>
                          <a:ea typeface="微软雅黑" panose="020B0503020204020204" pitchFamily="34" charset="-122"/>
                        </a:rPr>
                        <a:t>变化的</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a:tc>
                <a:tc>
                  <a:txBody>
                    <a:bodyPr/>
                    <a:lstStyle/>
                    <a:p>
                      <a:pPr algn="just">
                        <a:lnSpc>
                          <a:spcPts val="1800"/>
                        </a:lnSpc>
                        <a:spcAft>
                          <a:spcPts val="0"/>
                        </a:spcAft>
                      </a:pPr>
                      <a:r>
                        <a:rPr lang="zh-CN" sz="1800" kern="100" dirty="0">
                          <a:effectLst/>
                          <a:latin typeface="微软雅黑" panose="020B0503020204020204" pitchFamily="34" charset="-122"/>
                          <a:ea typeface="微软雅黑" panose="020B0503020204020204" pitchFamily="34" charset="-122"/>
                        </a:rPr>
                        <a:t>发生变化时记录</a:t>
                      </a:r>
                      <a:r>
                        <a:rPr lang="en-US" sz="1800" kern="100" dirty="0">
                          <a:effectLst/>
                          <a:latin typeface="微软雅黑" panose="020B0503020204020204" pitchFamily="34" charset="-122"/>
                          <a:ea typeface="微软雅黑" panose="020B0503020204020204" pitchFamily="34" charset="-122"/>
                        </a:rPr>
                        <a:t>1</a:t>
                      </a:r>
                      <a:r>
                        <a:rPr lang="zh-CN" sz="1800" kern="100" dirty="0">
                          <a:effectLst/>
                          <a:latin typeface="微软雅黑" panose="020B0503020204020204" pitchFamily="34" charset="-122"/>
                          <a:ea typeface="微软雅黑" panose="020B0503020204020204" pitchFamily="34" charset="-122"/>
                        </a:rPr>
                        <a:t>次</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2584" marR="62584" marT="0" marB="0"/>
                </a:tc>
                <a:tc>
                  <a:txBody>
                    <a:bodyPr/>
                    <a:lstStyle/>
                    <a:p>
                      <a:pPr algn="just">
                        <a:lnSpc>
                          <a:spcPts val="1800"/>
                        </a:lnSpc>
                        <a:spcAft>
                          <a:spcPts val="0"/>
                        </a:spcAft>
                      </a:pPr>
                      <a:r>
                        <a:rPr lang="en-US" sz="1800" kern="100" dirty="0">
                          <a:effectLst/>
                          <a:latin typeface="微软雅黑" panose="020B0503020204020204" pitchFamily="34" charset="-122"/>
                          <a:ea typeface="微软雅黑" panose="020B0503020204020204" pitchFamily="34" charset="-122"/>
                        </a:rPr>
                        <a:t> </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2584" marR="62584" marT="0" marB="0"/>
                </a:tc>
              </a:tr>
              <a:tr h="277939">
                <a:tc rowSpan="6">
                  <a:txBody>
                    <a:bodyPr/>
                    <a:lstStyle/>
                    <a:p>
                      <a:pPr algn="ctr">
                        <a:lnSpc>
                          <a:spcPts val="1800"/>
                        </a:lnSpc>
                        <a:spcAft>
                          <a:spcPts val="0"/>
                        </a:spcAft>
                      </a:pPr>
                      <a:endParaRPr lang="en-US" altLang="zh-CN" sz="1800" kern="100" dirty="0" smtClean="0">
                        <a:effectLst/>
                        <a:latin typeface="微软雅黑" panose="020B0503020204020204" pitchFamily="34" charset="-122"/>
                        <a:ea typeface="微软雅黑" panose="020B0503020204020204" pitchFamily="34" charset="-122"/>
                      </a:endParaRPr>
                    </a:p>
                    <a:p>
                      <a:pPr algn="ctr">
                        <a:lnSpc>
                          <a:spcPts val="1800"/>
                        </a:lnSpc>
                        <a:spcAft>
                          <a:spcPts val="0"/>
                        </a:spcAft>
                      </a:pPr>
                      <a:r>
                        <a:rPr lang="zh-CN" sz="1800" kern="100" dirty="0" smtClean="0">
                          <a:effectLst/>
                          <a:latin typeface="微软雅黑" panose="020B0503020204020204" pitchFamily="34" charset="-122"/>
                          <a:ea typeface="微软雅黑" panose="020B0503020204020204" pitchFamily="34" charset="-122"/>
                        </a:rPr>
                        <a:t>生产</a:t>
                      </a:r>
                      <a:r>
                        <a:rPr lang="zh-CN" sz="1800" kern="100" dirty="0">
                          <a:effectLst/>
                          <a:latin typeface="微软雅黑" panose="020B0503020204020204" pitchFamily="34" charset="-122"/>
                          <a:ea typeface="微软雅黑" panose="020B0503020204020204" pitchFamily="34" charset="-122"/>
                        </a:rPr>
                        <a:t>设施运行管理信息</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2584" marR="62584" marT="0" marB="0"/>
                </a:tc>
                <a:tc rowSpan="5">
                  <a:txBody>
                    <a:bodyPr/>
                    <a:lstStyle/>
                    <a:p>
                      <a:pPr algn="just">
                        <a:lnSpc>
                          <a:spcPts val="1800"/>
                        </a:lnSpc>
                        <a:spcAft>
                          <a:spcPts val="0"/>
                        </a:spcAft>
                      </a:pPr>
                      <a:endParaRPr lang="en-US" altLang="zh-CN" sz="1800" kern="100" dirty="0" smtClean="0">
                        <a:effectLst/>
                        <a:latin typeface="微软雅黑" panose="020B0503020204020204" pitchFamily="34" charset="-122"/>
                        <a:ea typeface="微软雅黑" panose="020B0503020204020204" pitchFamily="34" charset="-122"/>
                      </a:endParaRPr>
                    </a:p>
                    <a:p>
                      <a:pPr algn="just">
                        <a:lnSpc>
                          <a:spcPts val="1800"/>
                        </a:lnSpc>
                        <a:spcAft>
                          <a:spcPts val="0"/>
                        </a:spcAft>
                      </a:pPr>
                      <a:r>
                        <a:rPr lang="zh-CN" sz="1800" kern="100" dirty="0" smtClean="0">
                          <a:effectLst/>
                          <a:latin typeface="微软雅黑" panose="020B0503020204020204" pitchFamily="34" charset="-122"/>
                          <a:ea typeface="微软雅黑" panose="020B0503020204020204" pitchFamily="34" charset="-122"/>
                        </a:rPr>
                        <a:t>正常</a:t>
                      </a:r>
                      <a:r>
                        <a:rPr lang="zh-CN" sz="1800" kern="100" dirty="0">
                          <a:effectLst/>
                          <a:latin typeface="微软雅黑" panose="020B0503020204020204" pitchFamily="34" charset="-122"/>
                          <a:ea typeface="微软雅黑" panose="020B0503020204020204" pitchFamily="34" charset="-122"/>
                        </a:rPr>
                        <a:t>工况</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2584" marR="62584" marT="0" marB="0"/>
                </a:tc>
                <a:tc>
                  <a:txBody>
                    <a:bodyPr/>
                    <a:lstStyle/>
                    <a:p>
                      <a:pPr algn="just">
                        <a:lnSpc>
                          <a:spcPts val="1800"/>
                        </a:lnSpc>
                        <a:spcAft>
                          <a:spcPts val="0"/>
                        </a:spcAft>
                      </a:pPr>
                      <a:r>
                        <a:rPr lang="zh-CN" sz="1800" kern="100" dirty="0">
                          <a:effectLst/>
                          <a:latin typeface="微软雅黑" panose="020B0503020204020204" pitchFamily="34" charset="-122"/>
                          <a:ea typeface="微软雅黑" panose="020B0503020204020204" pitchFamily="34" charset="-122"/>
                        </a:rPr>
                        <a:t>运行状态</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2584" marR="62584" marT="0" marB="0"/>
                </a:tc>
                <a:tc>
                  <a:txBody>
                    <a:bodyPr/>
                    <a:lstStyle/>
                    <a:p>
                      <a:pPr algn="just">
                        <a:lnSpc>
                          <a:spcPts val="1800"/>
                        </a:lnSpc>
                        <a:spcAft>
                          <a:spcPts val="0"/>
                        </a:spcAft>
                      </a:pPr>
                      <a:r>
                        <a:rPr lang="en-US" sz="1800" kern="100" dirty="0">
                          <a:effectLst/>
                          <a:latin typeface="微软雅黑" panose="020B0503020204020204" pitchFamily="34" charset="-122"/>
                          <a:ea typeface="微软雅黑" panose="020B0503020204020204" pitchFamily="34" charset="-122"/>
                        </a:rPr>
                        <a:t>1</a:t>
                      </a:r>
                      <a:r>
                        <a:rPr lang="zh-CN" sz="1800" kern="100" dirty="0">
                          <a:effectLst/>
                          <a:latin typeface="微软雅黑" panose="020B0503020204020204" pitchFamily="34" charset="-122"/>
                          <a:ea typeface="微软雅黑" panose="020B0503020204020204" pitchFamily="34" charset="-122"/>
                        </a:rPr>
                        <a:t>次</a:t>
                      </a:r>
                      <a:r>
                        <a:rPr lang="en-US" sz="1800" kern="100" dirty="0">
                          <a:effectLst/>
                          <a:latin typeface="微软雅黑" panose="020B0503020204020204" pitchFamily="34" charset="-122"/>
                          <a:ea typeface="微软雅黑" panose="020B0503020204020204" pitchFamily="34" charset="-122"/>
                        </a:rPr>
                        <a:t>/</a:t>
                      </a:r>
                      <a:r>
                        <a:rPr lang="zh-CN" sz="1800" kern="100" dirty="0">
                          <a:effectLst/>
                          <a:latin typeface="微软雅黑" panose="020B0503020204020204" pitchFamily="34" charset="-122"/>
                          <a:ea typeface="微软雅黑" panose="020B0503020204020204" pitchFamily="34" charset="-122"/>
                        </a:rPr>
                        <a:t>日或批次</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2584" marR="62584" marT="0" marB="0"/>
                </a:tc>
                <a:tc>
                  <a:txBody>
                    <a:bodyPr/>
                    <a:lstStyle/>
                    <a:p>
                      <a:pPr algn="just">
                        <a:lnSpc>
                          <a:spcPts val="1800"/>
                        </a:lnSpc>
                        <a:spcAft>
                          <a:spcPts val="0"/>
                        </a:spcAft>
                      </a:pPr>
                      <a:r>
                        <a:rPr lang="en-US" sz="1800" kern="100" dirty="0">
                          <a:effectLst/>
                          <a:latin typeface="微软雅黑" panose="020B0503020204020204" pitchFamily="34" charset="-122"/>
                          <a:ea typeface="微软雅黑" panose="020B0503020204020204" pitchFamily="34" charset="-122"/>
                        </a:rPr>
                        <a:t> </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2584" marR="62584" marT="0" marB="0"/>
                </a:tc>
              </a:tr>
              <a:tr h="277939">
                <a:tc vMerge="1">
                  <a:txBody>
                    <a:bodyPr/>
                    <a:lstStyle/>
                    <a:p>
                      <a:pPr algn="just">
                        <a:lnSpc>
                          <a:spcPts val="1800"/>
                        </a:lnSpc>
                        <a:spcAft>
                          <a:spcPts val="0"/>
                        </a:spcAft>
                      </a:pPr>
                      <a:r>
                        <a:rPr lang="en-US" sz="1800" kern="100" dirty="0">
                          <a:effectLst/>
                          <a:latin typeface="微软雅黑" panose="020B0503020204020204" pitchFamily="34" charset="-122"/>
                          <a:ea typeface="微软雅黑" panose="020B0503020204020204" pitchFamily="34" charset="-122"/>
                        </a:rPr>
                        <a:t> </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a:tc>
                <a:tc vMerge="1">
                  <a:txBody>
                    <a:bodyPr/>
                    <a:lstStyle/>
                    <a:p>
                      <a:pPr algn="just">
                        <a:lnSpc>
                          <a:spcPts val="1800"/>
                        </a:lnSpc>
                        <a:spcAft>
                          <a:spcPts val="0"/>
                        </a:spcAft>
                      </a:pPr>
                      <a:r>
                        <a:rPr lang="en-US" sz="1800" kern="100" dirty="0">
                          <a:effectLst/>
                          <a:latin typeface="微软雅黑" panose="020B0503020204020204" pitchFamily="34" charset="-122"/>
                          <a:ea typeface="微软雅黑" panose="020B0503020204020204" pitchFamily="34" charset="-122"/>
                        </a:rPr>
                        <a:t> </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a:tc>
                <a:tc>
                  <a:txBody>
                    <a:bodyPr/>
                    <a:lstStyle/>
                    <a:p>
                      <a:pPr algn="just">
                        <a:lnSpc>
                          <a:spcPts val="1800"/>
                        </a:lnSpc>
                        <a:spcAft>
                          <a:spcPts val="0"/>
                        </a:spcAft>
                      </a:pPr>
                      <a:r>
                        <a:rPr lang="zh-CN" sz="1800" kern="100" dirty="0">
                          <a:effectLst/>
                          <a:latin typeface="微软雅黑" panose="020B0503020204020204" pitchFamily="34" charset="-122"/>
                          <a:ea typeface="微软雅黑" panose="020B0503020204020204" pitchFamily="34" charset="-122"/>
                        </a:rPr>
                        <a:t>生产负荷</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2584" marR="62584" marT="0" marB="0"/>
                </a:tc>
                <a:tc>
                  <a:txBody>
                    <a:bodyPr/>
                    <a:lstStyle/>
                    <a:p>
                      <a:pPr algn="just">
                        <a:lnSpc>
                          <a:spcPts val="1800"/>
                        </a:lnSpc>
                        <a:spcAft>
                          <a:spcPts val="0"/>
                        </a:spcAft>
                      </a:pPr>
                      <a:r>
                        <a:rPr lang="en-US" sz="1800" kern="100" dirty="0">
                          <a:effectLst/>
                          <a:latin typeface="微软雅黑" panose="020B0503020204020204" pitchFamily="34" charset="-122"/>
                          <a:ea typeface="微软雅黑" panose="020B0503020204020204" pitchFamily="34" charset="-122"/>
                        </a:rPr>
                        <a:t>1</a:t>
                      </a:r>
                      <a:r>
                        <a:rPr lang="zh-CN" sz="1800" kern="100" dirty="0">
                          <a:effectLst/>
                          <a:latin typeface="微软雅黑" panose="020B0503020204020204" pitchFamily="34" charset="-122"/>
                          <a:ea typeface="微软雅黑" panose="020B0503020204020204" pitchFamily="34" charset="-122"/>
                        </a:rPr>
                        <a:t>次</a:t>
                      </a:r>
                      <a:r>
                        <a:rPr lang="en-US" sz="1800" kern="100" dirty="0">
                          <a:effectLst/>
                          <a:latin typeface="微软雅黑" panose="020B0503020204020204" pitchFamily="34" charset="-122"/>
                          <a:ea typeface="微软雅黑" panose="020B0503020204020204" pitchFamily="34" charset="-122"/>
                        </a:rPr>
                        <a:t>/</a:t>
                      </a:r>
                      <a:r>
                        <a:rPr lang="zh-CN" sz="1800" kern="100" dirty="0">
                          <a:effectLst/>
                          <a:latin typeface="微软雅黑" panose="020B0503020204020204" pitchFamily="34" charset="-122"/>
                          <a:ea typeface="微软雅黑" panose="020B0503020204020204" pitchFamily="34" charset="-122"/>
                        </a:rPr>
                        <a:t>日或批次</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2584" marR="62584" marT="0" marB="0"/>
                </a:tc>
                <a:tc>
                  <a:txBody>
                    <a:bodyPr/>
                    <a:lstStyle/>
                    <a:p>
                      <a:pPr algn="just">
                        <a:lnSpc>
                          <a:spcPts val="1800"/>
                        </a:lnSpc>
                        <a:spcAft>
                          <a:spcPts val="0"/>
                        </a:spcAft>
                      </a:pPr>
                      <a:r>
                        <a:rPr lang="en-US" sz="1800" kern="100" dirty="0">
                          <a:effectLst/>
                          <a:latin typeface="微软雅黑" panose="020B0503020204020204" pitchFamily="34" charset="-122"/>
                          <a:ea typeface="微软雅黑" panose="020B0503020204020204" pitchFamily="34" charset="-122"/>
                        </a:rPr>
                        <a:t> </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2584" marR="62584" marT="0" marB="0"/>
                </a:tc>
              </a:tr>
              <a:tr h="555879">
                <a:tc vMerge="1">
                  <a:txBody>
                    <a:bodyPr/>
                    <a:lstStyle/>
                    <a:p>
                      <a:pPr algn="just">
                        <a:lnSpc>
                          <a:spcPts val="1800"/>
                        </a:lnSpc>
                        <a:spcAft>
                          <a:spcPts val="0"/>
                        </a:spcAft>
                      </a:pPr>
                      <a:r>
                        <a:rPr lang="en-US" sz="1800" kern="100" dirty="0">
                          <a:effectLst/>
                          <a:latin typeface="微软雅黑" panose="020B0503020204020204" pitchFamily="34" charset="-122"/>
                          <a:ea typeface="微软雅黑" panose="020B0503020204020204" pitchFamily="34" charset="-122"/>
                        </a:rPr>
                        <a:t> </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a:tc>
                <a:tc vMerge="1">
                  <a:txBody>
                    <a:bodyPr/>
                    <a:lstStyle/>
                    <a:p>
                      <a:pPr algn="just">
                        <a:lnSpc>
                          <a:spcPts val="1800"/>
                        </a:lnSpc>
                        <a:spcAft>
                          <a:spcPts val="0"/>
                        </a:spcAft>
                      </a:pPr>
                      <a:r>
                        <a:rPr lang="en-US" sz="1800" kern="100" dirty="0">
                          <a:effectLst/>
                          <a:latin typeface="微软雅黑" panose="020B0503020204020204" pitchFamily="34" charset="-122"/>
                          <a:ea typeface="微软雅黑" panose="020B0503020204020204" pitchFamily="34" charset="-122"/>
                        </a:rPr>
                        <a:t> </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a:tc>
                <a:tc>
                  <a:txBody>
                    <a:bodyPr/>
                    <a:lstStyle/>
                    <a:p>
                      <a:pPr algn="just">
                        <a:lnSpc>
                          <a:spcPts val="1800"/>
                        </a:lnSpc>
                        <a:spcAft>
                          <a:spcPts val="0"/>
                        </a:spcAft>
                      </a:pPr>
                      <a:r>
                        <a:rPr lang="zh-CN" sz="1800" kern="100" dirty="0">
                          <a:effectLst/>
                          <a:latin typeface="微软雅黑" panose="020B0503020204020204" pitchFamily="34" charset="-122"/>
                          <a:ea typeface="微软雅黑" panose="020B0503020204020204" pitchFamily="34" charset="-122"/>
                        </a:rPr>
                        <a:t>产品产量</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2584" marR="62584" marT="0" marB="0"/>
                </a:tc>
                <a:tc>
                  <a:txBody>
                    <a:bodyPr/>
                    <a:lstStyle/>
                    <a:p>
                      <a:pPr algn="just">
                        <a:lnSpc>
                          <a:spcPts val="1800"/>
                        </a:lnSpc>
                        <a:spcAft>
                          <a:spcPts val="0"/>
                        </a:spcAft>
                      </a:pPr>
                      <a:r>
                        <a:rPr lang="en-US" sz="1800" kern="100" dirty="0">
                          <a:effectLst/>
                          <a:latin typeface="微软雅黑" panose="020B0503020204020204" pitchFamily="34" charset="-122"/>
                          <a:ea typeface="微软雅黑" panose="020B0503020204020204" pitchFamily="34" charset="-122"/>
                        </a:rPr>
                        <a:t>1</a:t>
                      </a:r>
                      <a:r>
                        <a:rPr lang="zh-CN" sz="1800" kern="100" dirty="0">
                          <a:effectLst/>
                          <a:latin typeface="微软雅黑" panose="020B0503020204020204" pitchFamily="34" charset="-122"/>
                          <a:ea typeface="微软雅黑" panose="020B0503020204020204" pitchFamily="34" charset="-122"/>
                        </a:rPr>
                        <a:t>次</a:t>
                      </a:r>
                      <a:r>
                        <a:rPr lang="en-US" sz="1800" kern="100" dirty="0">
                          <a:effectLst/>
                          <a:latin typeface="微软雅黑" panose="020B0503020204020204" pitchFamily="34" charset="-122"/>
                          <a:ea typeface="微软雅黑" panose="020B0503020204020204" pitchFamily="34" charset="-122"/>
                        </a:rPr>
                        <a:t>/</a:t>
                      </a:r>
                      <a:r>
                        <a:rPr lang="zh-CN" sz="1800" kern="100" dirty="0">
                          <a:effectLst/>
                          <a:latin typeface="微软雅黑" panose="020B0503020204020204" pitchFamily="34" charset="-122"/>
                          <a:ea typeface="微软雅黑" panose="020B0503020204020204" pitchFamily="34" charset="-122"/>
                        </a:rPr>
                        <a:t>日</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2584" marR="62584" marT="0" marB="0"/>
                </a:tc>
                <a:tc>
                  <a:txBody>
                    <a:bodyPr/>
                    <a:lstStyle/>
                    <a:p>
                      <a:pPr algn="just">
                        <a:lnSpc>
                          <a:spcPts val="1800"/>
                        </a:lnSpc>
                        <a:spcAft>
                          <a:spcPts val="0"/>
                        </a:spcAft>
                      </a:pPr>
                      <a:r>
                        <a:rPr lang="zh-CN" sz="1800" kern="100" dirty="0">
                          <a:effectLst/>
                          <a:latin typeface="微软雅黑" panose="020B0503020204020204" pitchFamily="34" charset="-122"/>
                          <a:ea typeface="微软雅黑" panose="020B0503020204020204" pitchFamily="34" charset="-122"/>
                        </a:rPr>
                        <a:t>非连续生产，</a:t>
                      </a:r>
                      <a:r>
                        <a:rPr lang="en-US" sz="1800" kern="100" dirty="0">
                          <a:effectLst/>
                          <a:latin typeface="微软雅黑" panose="020B0503020204020204" pitchFamily="34" charset="-122"/>
                          <a:ea typeface="微软雅黑" panose="020B0503020204020204" pitchFamily="34" charset="-122"/>
                        </a:rPr>
                        <a:t>1</a:t>
                      </a:r>
                      <a:r>
                        <a:rPr lang="zh-CN" sz="1800" kern="100" dirty="0">
                          <a:effectLst/>
                          <a:latin typeface="微软雅黑" panose="020B0503020204020204" pitchFamily="34" charset="-122"/>
                          <a:ea typeface="微软雅黑" panose="020B0503020204020204" pitchFamily="34" charset="-122"/>
                        </a:rPr>
                        <a:t>次</a:t>
                      </a:r>
                      <a:r>
                        <a:rPr lang="en-US" sz="1800" kern="100" dirty="0">
                          <a:effectLst/>
                          <a:latin typeface="微软雅黑" panose="020B0503020204020204" pitchFamily="34" charset="-122"/>
                          <a:ea typeface="微软雅黑" panose="020B0503020204020204" pitchFamily="34" charset="-122"/>
                        </a:rPr>
                        <a:t>/</a:t>
                      </a:r>
                      <a:r>
                        <a:rPr lang="zh-CN" sz="1800" kern="100" dirty="0">
                          <a:effectLst/>
                          <a:latin typeface="微软雅黑" panose="020B0503020204020204" pitchFamily="34" charset="-122"/>
                          <a:ea typeface="微软雅黑" panose="020B0503020204020204" pitchFamily="34" charset="-122"/>
                        </a:rPr>
                        <a:t>周期</a:t>
                      </a:r>
                    </a:p>
                    <a:p>
                      <a:pPr algn="l">
                        <a:lnSpc>
                          <a:spcPts val="1800"/>
                        </a:lnSpc>
                        <a:spcAft>
                          <a:spcPts val="0"/>
                        </a:spcAft>
                      </a:pPr>
                      <a:r>
                        <a:rPr lang="zh-CN" sz="1800" kern="100" dirty="0">
                          <a:effectLst/>
                          <a:latin typeface="微软雅黑" panose="020B0503020204020204" pitchFamily="34" charset="-122"/>
                          <a:ea typeface="微软雅黑" panose="020B0503020204020204" pitchFamily="34" charset="-122"/>
                        </a:rPr>
                        <a:t>周期小于</a:t>
                      </a:r>
                      <a:r>
                        <a:rPr lang="en-US" sz="1800" kern="100" dirty="0">
                          <a:effectLst/>
                          <a:latin typeface="微软雅黑" panose="020B0503020204020204" pitchFamily="34" charset="-122"/>
                          <a:ea typeface="微软雅黑" panose="020B0503020204020204" pitchFamily="34" charset="-122"/>
                        </a:rPr>
                        <a:t>1</a:t>
                      </a:r>
                      <a:r>
                        <a:rPr lang="zh-CN" sz="1800" kern="100" dirty="0">
                          <a:effectLst/>
                          <a:latin typeface="微软雅黑" panose="020B0503020204020204" pitchFamily="34" charset="-122"/>
                          <a:ea typeface="微软雅黑" panose="020B0503020204020204" pitchFamily="34" charset="-122"/>
                        </a:rPr>
                        <a:t>天，</a:t>
                      </a:r>
                      <a:r>
                        <a:rPr lang="en-US" sz="1800" kern="100" dirty="0">
                          <a:effectLst/>
                          <a:latin typeface="微软雅黑" panose="020B0503020204020204" pitchFamily="34" charset="-122"/>
                          <a:ea typeface="微软雅黑" panose="020B0503020204020204" pitchFamily="34" charset="-122"/>
                        </a:rPr>
                        <a:t>1</a:t>
                      </a:r>
                      <a:r>
                        <a:rPr lang="zh-CN" sz="1800" kern="100" dirty="0">
                          <a:effectLst/>
                          <a:latin typeface="微软雅黑" panose="020B0503020204020204" pitchFamily="34" charset="-122"/>
                          <a:ea typeface="微软雅黑" panose="020B0503020204020204" pitchFamily="34" charset="-122"/>
                        </a:rPr>
                        <a:t>次</a:t>
                      </a:r>
                      <a:r>
                        <a:rPr lang="en-US" sz="1800" kern="100" dirty="0">
                          <a:effectLst/>
                          <a:latin typeface="微软雅黑" panose="020B0503020204020204" pitchFamily="34" charset="-122"/>
                          <a:ea typeface="微软雅黑" panose="020B0503020204020204" pitchFamily="34" charset="-122"/>
                        </a:rPr>
                        <a:t>/</a:t>
                      </a:r>
                      <a:r>
                        <a:rPr lang="zh-CN" sz="1800" kern="100" dirty="0">
                          <a:effectLst/>
                          <a:latin typeface="微软雅黑" panose="020B0503020204020204" pitchFamily="34" charset="-122"/>
                          <a:ea typeface="微软雅黑" panose="020B0503020204020204" pitchFamily="34" charset="-122"/>
                        </a:rPr>
                        <a:t>日</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2584" marR="62584" marT="0" marB="0"/>
                </a:tc>
              </a:tr>
              <a:tr h="277939">
                <a:tc vMerge="1">
                  <a:txBody>
                    <a:bodyPr/>
                    <a:lstStyle/>
                    <a:p>
                      <a:pPr algn="just">
                        <a:lnSpc>
                          <a:spcPts val="1800"/>
                        </a:lnSpc>
                        <a:spcAft>
                          <a:spcPts val="0"/>
                        </a:spcAft>
                      </a:pPr>
                      <a:r>
                        <a:rPr lang="zh-CN" sz="1800" kern="100" dirty="0">
                          <a:effectLst/>
                          <a:latin typeface="微软雅黑" panose="020B0503020204020204" pitchFamily="34" charset="-122"/>
                          <a:ea typeface="微软雅黑" panose="020B0503020204020204" pitchFamily="34" charset="-122"/>
                        </a:rPr>
                        <a:t>非连续生产，</a:t>
                      </a:r>
                      <a:r>
                        <a:rPr lang="en-US" sz="1800" kern="100" dirty="0">
                          <a:effectLst/>
                          <a:latin typeface="微软雅黑" panose="020B0503020204020204" pitchFamily="34" charset="-122"/>
                          <a:ea typeface="微软雅黑" panose="020B0503020204020204" pitchFamily="34" charset="-122"/>
                        </a:rPr>
                        <a:t>1</a:t>
                      </a:r>
                      <a:r>
                        <a:rPr lang="zh-CN" sz="1800" kern="100" dirty="0">
                          <a:effectLst/>
                          <a:latin typeface="微软雅黑" panose="020B0503020204020204" pitchFamily="34" charset="-122"/>
                          <a:ea typeface="微软雅黑" panose="020B0503020204020204" pitchFamily="34" charset="-122"/>
                        </a:rPr>
                        <a:t>次</a:t>
                      </a:r>
                      <a:r>
                        <a:rPr lang="en-US" sz="1800" kern="100" dirty="0">
                          <a:effectLst/>
                          <a:latin typeface="微软雅黑" panose="020B0503020204020204" pitchFamily="34" charset="-122"/>
                          <a:ea typeface="微软雅黑" panose="020B0503020204020204" pitchFamily="34" charset="-122"/>
                        </a:rPr>
                        <a:t>/</a:t>
                      </a:r>
                      <a:r>
                        <a:rPr lang="zh-CN" sz="1800" kern="100" dirty="0">
                          <a:effectLst/>
                          <a:latin typeface="微软雅黑" panose="020B0503020204020204" pitchFamily="34" charset="-122"/>
                          <a:ea typeface="微软雅黑" panose="020B0503020204020204" pitchFamily="34" charset="-122"/>
                        </a:rPr>
                        <a:t>周期</a:t>
                      </a:r>
                    </a:p>
                    <a:p>
                      <a:pPr algn="l">
                        <a:lnSpc>
                          <a:spcPts val="1800"/>
                        </a:lnSpc>
                        <a:spcAft>
                          <a:spcPts val="0"/>
                        </a:spcAft>
                      </a:pPr>
                      <a:r>
                        <a:rPr lang="zh-CN" sz="1800" kern="100" dirty="0">
                          <a:effectLst/>
                          <a:latin typeface="微软雅黑" panose="020B0503020204020204" pitchFamily="34" charset="-122"/>
                          <a:ea typeface="微软雅黑" panose="020B0503020204020204" pitchFamily="34" charset="-122"/>
                        </a:rPr>
                        <a:t>周期小于</a:t>
                      </a:r>
                      <a:r>
                        <a:rPr lang="en-US" sz="1800" kern="100" dirty="0">
                          <a:effectLst/>
                          <a:latin typeface="微软雅黑" panose="020B0503020204020204" pitchFamily="34" charset="-122"/>
                          <a:ea typeface="微软雅黑" panose="020B0503020204020204" pitchFamily="34" charset="-122"/>
                        </a:rPr>
                        <a:t>1</a:t>
                      </a:r>
                      <a:r>
                        <a:rPr lang="zh-CN" sz="1800" kern="100" dirty="0">
                          <a:effectLst/>
                          <a:latin typeface="微软雅黑" panose="020B0503020204020204" pitchFamily="34" charset="-122"/>
                          <a:ea typeface="微软雅黑" panose="020B0503020204020204" pitchFamily="34" charset="-122"/>
                        </a:rPr>
                        <a:t>天，</a:t>
                      </a:r>
                      <a:r>
                        <a:rPr lang="en-US" sz="1800" kern="100" dirty="0">
                          <a:effectLst/>
                          <a:latin typeface="微软雅黑" panose="020B0503020204020204" pitchFamily="34" charset="-122"/>
                          <a:ea typeface="微软雅黑" panose="020B0503020204020204" pitchFamily="34" charset="-122"/>
                        </a:rPr>
                        <a:t>1</a:t>
                      </a:r>
                      <a:r>
                        <a:rPr lang="zh-CN" sz="1800" kern="100" dirty="0">
                          <a:effectLst/>
                          <a:latin typeface="微软雅黑" panose="020B0503020204020204" pitchFamily="34" charset="-122"/>
                          <a:ea typeface="微软雅黑" panose="020B0503020204020204" pitchFamily="34" charset="-122"/>
                        </a:rPr>
                        <a:t>次</a:t>
                      </a:r>
                      <a:r>
                        <a:rPr lang="en-US" sz="1800" kern="100" dirty="0">
                          <a:effectLst/>
                          <a:latin typeface="微软雅黑" panose="020B0503020204020204" pitchFamily="34" charset="-122"/>
                          <a:ea typeface="微软雅黑" panose="020B0503020204020204" pitchFamily="34" charset="-122"/>
                        </a:rPr>
                        <a:t>/</a:t>
                      </a:r>
                      <a:r>
                        <a:rPr lang="zh-CN" sz="1800" kern="100" dirty="0">
                          <a:effectLst/>
                          <a:latin typeface="微软雅黑" panose="020B0503020204020204" pitchFamily="34" charset="-122"/>
                          <a:ea typeface="微软雅黑" panose="020B0503020204020204" pitchFamily="34" charset="-122"/>
                        </a:rPr>
                        <a:t>日</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a:tc>
                <a:tc vMerge="1">
                  <a:txBody>
                    <a:bodyPr/>
                    <a:lstStyle/>
                    <a:p>
                      <a:pPr algn="just">
                        <a:lnSpc>
                          <a:spcPts val="1800"/>
                        </a:lnSpc>
                        <a:spcAft>
                          <a:spcPts val="0"/>
                        </a:spcAft>
                      </a:pPr>
                      <a:r>
                        <a:rPr lang="zh-CN" sz="1800" kern="100" dirty="0">
                          <a:effectLst/>
                          <a:latin typeface="微软雅黑" panose="020B0503020204020204" pitchFamily="34" charset="-122"/>
                          <a:ea typeface="微软雅黑" panose="020B0503020204020204" pitchFamily="34" charset="-122"/>
                        </a:rPr>
                        <a:t>非连续生产，</a:t>
                      </a:r>
                      <a:r>
                        <a:rPr lang="en-US" sz="1800" kern="100" dirty="0">
                          <a:effectLst/>
                          <a:latin typeface="微软雅黑" panose="020B0503020204020204" pitchFamily="34" charset="-122"/>
                          <a:ea typeface="微软雅黑" panose="020B0503020204020204" pitchFamily="34" charset="-122"/>
                        </a:rPr>
                        <a:t>1</a:t>
                      </a:r>
                      <a:r>
                        <a:rPr lang="zh-CN" sz="1800" kern="100" dirty="0">
                          <a:effectLst/>
                          <a:latin typeface="微软雅黑" panose="020B0503020204020204" pitchFamily="34" charset="-122"/>
                          <a:ea typeface="微软雅黑" panose="020B0503020204020204" pitchFamily="34" charset="-122"/>
                        </a:rPr>
                        <a:t>次</a:t>
                      </a:r>
                      <a:r>
                        <a:rPr lang="en-US" sz="1800" kern="100" dirty="0">
                          <a:effectLst/>
                          <a:latin typeface="微软雅黑" panose="020B0503020204020204" pitchFamily="34" charset="-122"/>
                          <a:ea typeface="微软雅黑" panose="020B0503020204020204" pitchFamily="34" charset="-122"/>
                        </a:rPr>
                        <a:t>/</a:t>
                      </a:r>
                      <a:r>
                        <a:rPr lang="zh-CN" sz="1800" kern="100" dirty="0">
                          <a:effectLst/>
                          <a:latin typeface="微软雅黑" panose="020B0503020204020204" pitchFamily="34" charset="-122"/>
                          <a:ea typeface="微软雅黑" panose="020B0503020204020204" pitchFamily="34" charset="-122"/>
                        </a:rPr>
                        <a:t>周期</a:t>
                      </a:r>
                    </a:p>
                    <a:p>
                      <a:pPr algn="l">
                        <a:lnSpc>
                          <a:spcPts val="1800"/>
                        </a:lnSpc>
                        <a:spcAft>
                          <a:spcPts val="0"/>
                        </a:spcAft>
                      </a:pPr>
                      <a:r>
                        <a:rPr lang="zh-CN" sz="1800" kern="100" dirty="0">
                          <a:effectLst/>
                          <a:latin typeface="微软雅黑" panose="020B0503020204020204" pitchFamily="34" charset="-122"/>
                          <a:ea typeface="微软雅黑" panose="020B0503020204020204" pitchFamily="34" charset="-122"/>
                        </a:rPr>
                        <a:t>周期小于</a:t>
                      </a:r>
                      <a:r>
                        <a:rPr lang="en-US" sz="1800" kern="100" dirty="0">
                          <a:effectLst/>
                          <a:latin typeface="微软雅黑" panose="020B0503020204020204" pitchFamily="34" charset="-122"/>
                          <a:ea typeface="微软雅黑" panose="020B0503020204020204" pitchFamily="34" charset="-122"/>
                        </a:rPr>
                        <a:t>1</a:t>
                      </a:r>
                      <a:r>
                        <a:rPr lang="zh-CN" sz="1800" kern="100" dirty="0">
                          <a:effectLst/>
                          <a:latin typeface="微软雅黑" panose="020B0503020204020204" pitchFamily="34" charset="-122"/>
                          <a:ea typeface="微软雅黑" panose="020B0503020204020204" pitchFamily="34" charset="-122"/>
                        </a:rPr>
                        <a:t>天，</a:t>
                      </a:r>
                      <a:r>
                        <a:rPr lang="en-US" sz="1800" kern="100" dirty="0">
                          <a:effectLst/>
                          <a:latin typeface="微软雅黑" panose="020B0503020204020204" pitchFamily="34" charset="-122"/>
                          <a:ea typeface="微软雅黑" panose="020B0503020204020204" pitchFamily="34" charset="-122"/>
                        </a:rPr>
                        <a:t>1</a:t>
                      </a:r>
                      <a:r>
                        <a:rPr lang="zh-CN" sz="1800" kern="100" dirty="0">
                          <a:effectLst/>
                          <a:latin typeface="微软雅黑" panose="020B0503020204020204" pitchFamily="34" charset="-122"/>
                          <a:ea typeface="微软雅黑" panose="020B0503020204020204" pitchFamily="34" charset="-122"/>
                        </a:rPr>
                        <a:t>次</a:t>
                      </a:r>
                      <a:r>
                        <a:rPr lang="en-US" sz="1800" kern="100" dirty="0">
                          <a:effectLst/>
                          <a:latin typeface="微软雅黑" panose="020B0503020204020204" pitchFamily="34" charset="-122"/>
                          <a:ea typeface="微软雅黑" panose="020B0503020204020204" pitchFamily="34" charset="-122"/>
                        </a:rPr>
                        <a:t>/</a:t>
                      </a:r>
                      <a:r>
                        <a:rPr lang="zh-CN" sz="1800" kern="100" dirty="0">
                          <a:effectLst/>
                          <a:latin typeface="微软雅黑" panose="020B0503020204020204" pitchFamily="34" charset="-122"/>
                          <a:ea typeface="微软雅黑" panose="020B0503020204020204" pitchFamily="34" charset="-122"/>
                        </a:rPr>
                        <a:t>日</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a:tc>
                <a:tc>
                  <a:txBody>
                    <a:bodyPr/>
                    <a:lstStyle/>
                    <a:p>
                      <a:pPr algn="just">
                        <a:lnSpc>
                          <a:spcPts val="1800"/>
                        </a:lnSpc>
                        <a:spcAft>
                          <a:spcPts val="0"/>
                        </a:spcAft>
                      </a:pPr>
                      <a:r>
                        <a:rPr lang="zh-CN" sz="1800" kern="100" dirty="0">
                          <a:effectLst/>
                          <a:latin typeface="微软雅黑" panose="020B0503020204020204" pitchFamily="34" charset="-122"/>
                          <a:ea typeface="微软雅黑" panose="020B0503020204020204" pitchFamily="34" charset="-122"/>
                        </a:rPr>
                        <a:t>原辅料</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2584" marR="62584" marT="0" marB="0"/>
                </a:tc>
                <a:tc>
                  <a:txBody>
                    <a:bodyPr/>
                    <a:lstStyle/>
                    <a:p>
                      <a:pPr algn="just">
                        <a:lnSpc>
                          <a:spcPts val="1800"/>
                        </a:lnSpc>
                        <a:spcAft>
                          <a:spcPts val="0"/>
                        </a:spcAft>
                      </a:pPr>
                      <a:r>
                        <a:rPr lang="en-US" sz="1800" kern="100" dirty="0">
                          <a:effectLst/>
                          <a:latin typeface="微软雅黑" panose="020B0503020204020204" pitchFamily="34" charset="-122"/>
                          <a:ea typeface="微软雅黑" panose="020B0503020204020204" pitchFamily="34" charset="-122"/>
                        </a:rPr>
                        <a:t>1</a:t>
                      </a:r>
                      <a:r>
                        <a:rPr lang="zh-CN" sz="1800" kern="100" dirty="0">
                          <a:effectLst/>
                          <a:latin typeface="微软雅黑" panose="020B0503020204020204" pitchFamily="34" charset="-122"/>
                          <a:ea typeface="微软雅黑" panose="020B0503020204020204" pitchFamily="34" charset="-122"/>
                        </a:rPr>
                        <a:t>次</a:t>
                      </a:r>
                      <a:r>
                        <a:rPr lang="en-US" sz="1800" kern="100" dirty="0">
                          <a:effectLst/>
                          <a:latin typeface="微软雅黑" panose="020B0503020204020204" pitchFamily="34" charset="-122"/>
                          <a:ea typeface="微软雅黑" panose="020B0503020204020204" pitchFamily="34" charset="-122"/>
                        </a:rPr>
                        <a:t>/</a:t>
                      </a:r>
                      <a:r>
                        <a:rPr lang="zh-CN" sz="1800" kern="100" dirty="0">
                          <a:effectLst/>
                          <a:latin typeface="微软雅黑" panose="020B0503020204020204" pitchFamily="34" charset="-122"/>
                          <a:ea typeface="微软雅黑" panose="020B0503020204020204" pitchFamily="34" charset="-122"/>
                        </a:rPr>
                        <a:t>批</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2584" marR="62584" marT="0" marB="0"/>
                </a:tc>
                <a:tc>
                  <a:txBody>
                    <a:bodyPr/>
                    <a:lstStyle/>
                    <a:p>
                      <a:pPr algn="just">
                        <a:lnSpc>
                          <a:spcPts val="1800"/>
                        </a:lnSpc>
                        <a:spcAft>
                          <a:spcPts val="0"/>
                        </a:spcAft>
                      </a:pPr>
                      <a:r>
                        <a:rPr lang="en-US" sz="1800" kern="100" dirty="0">
                          <a:effectLst/>
                          <a:latin typeface="微软雅黑" panose="020B0503020204020204" pitchFamily="34" charset="-122"/>
                          <a:ea typeface="微软雅黑" panose="020B0503020204020204" pitchFamily="34" charset="-122"/>
                        </a:rPr>
                        <a:t> </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2584" marR="62584" marT="0" marB="0"/>
                </a:tc>
              </a:tr>
              <a:tr h="277939">
                <a:tc vMerge="1">
                  <a:txBody>
                    <a:bodyPr/>
                    <a:lstStyle/>
                    <a:p>
                      <a:pPr algn="just">
                        <a:lnSpc>
                          <a:spcPts val="1800"/>
                        </a:lnSpc>
                        <a:spcAft>
                          <a:spcPts val="0"/>
                        </a:spcAft>
                      </a:pPr>
                      <a:r>
                        <a:rPr lang="en-US" sz="1800" kern="100" dirty="0">
                          <a:effectLst/>
                          <a:latin typeface="微软雅黑" panose="020B0503020204020204" pitchFamily="34" charset="-122"/>
                          <a:ea typeface="微软雅黑" panose="020B0503020204020204" pitchFamily="34" charset="-122"/>
                        </a:rPr>
                        <a:t> </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a:tc>
                <a:tc vMerge="1">
                  <a:txBody>
                    <a:bodyPr/>
                    <a:lstStyle/>
                    <a:p>
                      <a:pPr algn="just">
                        <a:lnSpc>
                          <a:spcPts val="1800"/>
                        </a:lnSpc>
                        <a:spcAft>
                          <a:spcPts val="0"/>
                        </a:spcAft>
                      </a:pPr>
                      <a:r>
                        <a:rPr lang="en-US" sz="1800" kern="100" dirty="0">
                          <a:effectLst/>
                          <a:latin typeface="微软雅黑" panose="020B0503020204020204" pitchFamily="34" charset="-122"/>
                          <a:ea typeface="微软雅黑" panose="020B0503020204020204" pitchFamily="34" charset="-122"/>
                        </a:rPr>
                        <a:t> </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a:tc>
                <a:tc>
                  <a:txBody>
                    <a:bodyPr/>
                    <a:lstStyle/>
                    <a:p>
                      <a:pPr algn="just">
                        <a:lnSpc>
                          <a:spcPts val="1800"/>
                        </a:lnSpc>
                        <a:spcAft>
                          <a:spcPts val="0"/>
                        </a:spcAft>
                      </a:pPr>
                      <a:r>
                        <a:rPr lang="zh-CN" sz="1800" kern="100" dirty="0">
                          <a:effectLst/>
                          <a:latin typeface="微软雅黑" panose="020B0503020204020204" pitchFamily="34" charset="-122"/>
                          <a:ea typeface="微软雅黑" panose="020B0503020204020204" pitchFamily="34" charset="-122"/>
                        </a:rPr>
                        <a:t>燃料</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2584" marR="62584" marT="0" marB="0"/>
                </a:tc>
                <a:tc>
                  <a:txBody>
                    <a:bodyPr/>
                    <a:lstStyle/>
                    <a:p>
                      <a:pPr algn="just">
                        <a:lnSpc>
                          <a:spcPts val="1800"/>
                        </a:lnSpc>
                        <a:spcAft>
                          <a:spcPts val="0"/>
                        </a:spcAft>
                      </a:pPr>
                      <a:r>
                        <a:rPr lang="en-US" sz="1800" kern="100" dirty="0">
                          <a:effectLst/>
                          <a:latin typeface="微软雅黑" panose="020B0503020204020204" pitchFamily="34" charset="-122"/>
                          <a:ea typeface="微软雅黑" panose="020B0503020204020204" pitchFamily="34" charset="-122"/>
                        </a:rPr>
                        <a:t>1</a:t>
                      </a:r>
                      <a:r>
                        <a:rPr lang="zh-CN" sz="1800" kern="100" dirty="0">
                          <a:effectLst/>
                          <a:latin typeface="微软雅黑" panose="020B0503020204020204" pitchFamily="34" charset="-122"/>
                          <a:ea typeface="微软雅黑" panose="020B0503020204020204" pitchFamily="34" charset="-122"/>
                        </a:rPr>
                        <a:t>次</a:t>
                      </a:r>
                      <a:r>
                        <a:rPr lang="en-US" sz="1800" kern="100" dirty="0">
                          <a:effectLst/>
                          <a:latin typeface="微软雅黑" panose="020B0503020204020204" pitchFamily="34" charset="-122"/>
                          <a:ea typeface="微软雅黑" panose="020B0503020204020204" pitchFamily="34" charset="-122"/>
                        </a:rPr>
                        <a:t>/</a:t>
                      </a:r>
                      <a:r>
                        <a:rPr lang="zh-CN" sz="1800" kern="100" dirty="0">
                          <a:effectLst/>
                          <a:latin typeface="微软雅黑" panose="020B0503020204020204" pitchFamily="34" charset="-122"/>
                          <a:ea typeface="微软雅黑" panose="020B0503020204020204" pitchFamily="34" charset="-122"/>
                        </a:rPr>
                        <a:t>批</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2584" marR="62584" marT="0" marB="0"/>
                </a:tc>
                <a:tc>
                  <a:txBody>
                    <a:bodyPr/>
                    <a:lstStyle/>
                    <a:p>
                      <a:pPr algn="just">
                        <a:lnSpc>
                          <a:spcPts val="1800"/>
                        </a:lnSpc>
                        <a:spcAft>
                          <a:spcPts val="0"/>
                        </a:spcAft>
                      </a:pPr>
                      <a:r>
                        <a:rPr lang="en-US" sz="1800" kern="100" dirty="0">
                          <a:effectLst/>
                          <a:latin typeface="微软雅黑" panose="020B0503020204020204" pitchFamily="34" charset="-122"/>
                          <a:ea typeface="微软雅黑" panose="020B0503020204020204" pitchFamily="34" charset="-122"/>
                        </a:rPr>
                        <a:t> </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2584" marR="62584" marT="0" marB="0"/>
                </a:tc>
              </a:tr>
              <a:tr h="277939">
                <a:tc vMerge="1">
                  <a:txBody>
                    <a:bodyPr/>
                    <a:lstStyle/>
                    <a:p>
                      <a:pPr algn="just">
                        <a:lnSpc>
                          <a:spcPts val="1800"/>
                        </a:lnSpc>
                        <a:spcAft>
                          <a:spcPts val="0"/>
                        </a:spcAft>
                      </a:pPr>
                      <a:r>
                        <a:rPr lang="en-US" sz="1800" kern="100" dirty="0">
                          <a:effectLst/>
                          <a:latin typeface="微软雅黑" panose="020B0503020204020204" pitchFamily="34" charset="-122"/>
                          <a:ea typeface="微软雅黑" panose="020B0503020204020204" pitchFamily="34" charset="-122"/>
                        </a:rPr>
                        <a:t> </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a:tc>
                <a:tc gridSpan="2">
                  <a:txBody>
                    <a:bodyPr/>
                    <a:lstStyle/>
                    <a:p>
                      <a:pPr algn="just">
                        <a:lnSpc>
                          <a:spcPts val="1800"/>
                        </a:lnSpc>
                        <a:spcAft>
                          <a:spcPts val="0"/>
                        </a:spcAft>
                      </a:pPr>
                      <a:r>
                        <a:rPr lang="zh-CN" sz="1800" kern="100" dirty="0">
                          <a:effectLst/>
                          <a:latin typeface="微软雅黑" panose="020B0503020204020204" pitchFamily="34" charset="-122"/>
                          <a:ea typeface="微软雅黑" panose="020B0503020204020204" pitchFamily="34" charset="-122"/>
                        </a:rPr>
                        <a:t>非正常工况</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2584" marR="62584" marT="0" marB="0"/>
                </a:tc>
                <a:tc hMerge="1">
                  <a:txBody>
                    <a:bodyPr/>
                    <a:lstStyle/>
                    <a:p>
                      <a:pPr algn="just">
                        <a:lnSpc>
                          <a:spcPts val="1800"/>
                        </a:lnSpc>
                        <a:spcAft>
                          <a:spcPts val="0"/>
                        </a:spcAft>
                      </a:pPr>
                      <a:r>
                        <a:rPr lang="zh-CN" sz="1800" kern="100" dirty="0">
                          <a:effectLst/>
                          <a:latin typeface="微软雅黑" panose="020B0503020204020204" pitchFamily="34" charset="-122"/>
                          <a:ea typeface="微软雅黑" panose="020B0503020204020204" pitchFamily="34" charset="-122"/>
                        </a:rPr>
                        <a:t>非正常工况</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a:tc>
                <a:tc>
                  <a:txBody>
                    <a:bodyPr/>
                    <a:lstStyle/>
                    <a:p>
                      <a:pPr algn="just">
                        <a:lnSpc>
                          <a:spcPts val="1800"/>
                        </a:lnSpc>
                        <a:spcAft>
                          <a:spcPts val="0"/>
                        </a:spcAft>
                      </a:pPr>
                      <a:r>
                        <a:rPr lang="en-US" sz="1800" kern="100" dirty="0">
                          <a:effectLst/>
                          <a:latin typeface="微软雅黑" panose="020B0503020204020204" pitchFamily="34" charset="-122"/>
                          <a:ea typeface="微软雅黑" panose="020B0503020204020204" pitchFamily="34" charset="-122"/>
                        </a:rPr>
                        <a:t>1</a:t>
                      </a:r>
                      <a:r>
                        <a:rPr lang="zh-CN" sz="1800" kern="100" dirty="0">
                          <a:effectLst/>
                          <a:latin typeface="微软雅黑" panose="020B0503020204020204" pitchFamily="34" charset="-122"/>
                          <a:ea typeface="微软雅黑" panose="020B0503020204020204" pitchFamily="34" charset="-122"/>
                        </a:rPr>
                        <a:t>次</a:t>
                      </a:r>
                      <a:r>
                        <a:rPr lang="en-US" sz="1800" kern="100" dirty="0">
                          <a:effectLst/>
                          <a:latin typeface="微软雅黑" panose="020B0503020204020204" pitchFamily="34" charset="-122"/>
                          <a:ea typeface="微软雅黑" panose="020B0503020204020204" pitchFamily="34" charset="-122"/>
                        </a:rPr>
                        <a:t>/</a:t>
                      </a:r>
                      <a:r>
                        <a:rPr lang="zh-CN" sz="1800" kern="100" dirty="0">
                          <a:effectLst/>
                          <a:latin typeface="微软雅黑" panose="020B0503020204020204" pitchFamily="34" charset="-122"/>
                          <a:ea typeface="微软雅黑" panose="020B0503020204020204" pitchFamily="34" charset="-122"/>
                        </a:rPr>
                        <a:t>工况期</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2584" marR="62584" marT="0" marB="0"/>
                </a:tc>
                <a:tc>
                  <a:txBody>
                    <a:bodyPr/>
                    <a:lstStyle/>
                    <a:p>
                      <a:pPr algn="just">
                        <a:lnSpc>
                          <a:spcPts val="1800"/>
                        </a:lnSpc>
                        <a:spcAft>
                          <a:spcPts val="0"/>
                        </a:spcAft>
                      </a:pPr>
                      <a:r>
                        <a:rPr lang="en-US" sz="1800" kern="100" dirty="0">
                          <a:effectLst/>
                          <a:latin typeface="微软雅黑" panose="020B0503020204020204" pitchFamily="34" charset="-122"/>
                          <a:ea typeface="微软雅黑" panose="020B0503020204020204" pitchFamily="34" charset="-122"/>
                        </a:rPr>
                        <a:t> </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2584" marR="62584" marT="0" marB="0"/>
                </a:tc>
              </a:tr>
              <a:tr h="277939">
                <a:tc rowSpan="4">
                  <a:txBody>
                    <a:bodyPr/>
                    <a:lstStyle/>
                    <a:p>
                      <a:pPr algn="ctr">
                        <a:lnSpc>
                          <a:spcPts val="1800"/>
                        </a:lnSpc>
                        <a:spcAft>
                          <a:spcPts val="0"/>
                        </a:spcAft>
                      </a:pPr>
                      <a:endParaRPr lang="en-US" altLang="zh-CN" sz="1800" kern="100" dirty="0" smtClean="0">
                        <a:effectLst/>
                        <a:latin typeface="微软雅黑" panose="020B0503020204020204" pitchFamily="34" charset="-122"/>
                        <a:ea typeface="微软雅黑" panose="020B0503020204020204" pitchFamily="34" charset="-122"/>
                      </a:endParaRPr>
                    </a:p>
                    <a:p>
                      <a:pPr algn="ctr">
                        <a:lnSpc>
                          <a:spcPts val="1800"/>
                        </a:lnSpc>
                        <a:spcAft>
                          <a:spcPts val="0"/>
                        </a:spcAft>
                      </a:pPr>
                      <a:r>
                        <a:rPr lang="zh-CN" sz="1800" kern="100" dirty="0" smtClean="0">
                          <a:effectLst/>
                          <a:latin typeface="微软雅黑" panose="020B0503020204020204" pitchFamily="34" charset="-122"/>
                          <a:ea typeface="微软雅黑" panose="020B0503020204020204" pitchFamily="34" charset="-122"/>
                        </a:rPr>
                        <a:t>污染</a:t>
                      </a:r>
                      <a:r>
                        <a:rPr lang="zh-CN" sz="1800" kern="100" dirty="0">
                          <a:effectLst/>
                          <a:latin typeface="微软雅黑" panose="020B0503020204020204" pitchFamily="34" charset="-122"/>
                          <a:ea typeface="微软雅黑" panose="020B0503020204020204" pitchFamily="34" charset="-122"/>
                        </a:rPr>
                        <a:t>防治 设施运行 管理信息</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2584" marR="62584" marT="0" marB="0"/>
                </a:tc>
                <a:tc rowSpan="3">
                  <a:txBody>
                    <a:bodyPr/>
                    <a:lstStyle/>
                    <a:p>
                      <a:pPr algn="just">
                        <a:lnSpc>
                          <a:spcPts val="1800"/>
                        </a:lnSpc>
                        <a:spcAft>
                          <a:spcPts val="0"/>
                        </a:spcAft>
                      </a:pPr>
                      <a:endParaRPr lang="en-US" altLang="zh-CN" sz="1800" kern="100" dirty="0" smtClean="0">
                        <a:effectLst/>
                        <a:latin typeface="微软雅黑" panose="020B0503020204020204" pitchFamily="34" charset="-122"/>
                        <a:ea typeface="微软雅黑" panose="020B0503020204020204" pitchFamily="34" charset="-122"/>
                      </a:endParaRPr>
                    </a:p>
                    <a:p>
                      <a:pPr algn="just">
                        <a:lnSpc>
                          <a:spcPts val="1800"/>
                        </a:lnSpc>
                        <a:spcAft>
                          <a:spcPts val="0"/>
                        </a:spcAft>
                      </a:pPr>
                      <a:r>
                        <a:rPr lang="zh-CN" sz="1800" kern="100" dirty="0" smtClean="0">
                          <a:effectLst/>
                          <a:latin typeface="微软雅黑" panose="020B0503020204020204" pitchFamily="34" charset="-122"/>
                          <a:ea typeface="微软雅黑" panose="020B0503020204020204" pitchFamily="34" charset="-122"/>
                        </a:rPr>
                        <a:t>正常</a:t>
                      </a:r>
                      <a:r>
                        <a:rPr lang="zh-CN" sz="1800" kern="100" dirty="0">
                          <a:effectLst/>
                          <a:latin typeface="微软雅黑" panose="020B0503020204020204" pitchFamily="34" charset="-122"/>
                          <a:ea typeface="微软雅黑" panose="020B0503020204020204" pitchFamily="34" charset="-122"/>
                        </a:rPr>
                        <a:t>情况</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2584" marR="62584" marT="0" marB="0"/>
                </a:tc>
                <a:tc>
                  <a:txBody>
                    <a:bodyPr/>
                    <a:lstStyle/>
                    <a:p>
                      <a:pPr algn="just">
                        <a:lnSpc>
                          <a:spcPts val="1800"/>
                        </a:lnSpc>
                        <a:spcAft>
                          <a:spcPts val="0"/>
                        </a:spcAft>
                      </a:pPr>
                      <a:r>
                        <a:rPr lang="zh-CN" sz="1800" kern="100" dirty="0">
                          <a:effectLst/>
                          <a:latin typeface="微软雅黑" panose="020B0503020204020204" pitchFamily="34" charset="-122"/>
                          <a:ea typeface="微软雅黑" panose="020B0503020204020204" pitchFamily="34" charset="-122"/>
                        </a:rPr>
                        <a:t>运行情况</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2584" marR="62584" marT="0" marB="0"/>
                </a:tc>
                <a:tc>
                  <a:txBody>
                    <a:bodyPr/>
                    <a:lstStyle/>
                    <a:p>
                      <a:pPr algn="just">
                        <a:lnSpc>
                          <a:spcPts val="1800"/>
                        </a:lnSpc>
                        <a:spcAft>
                          <a:spcPts val="0"/>
                        </a:spcAft>
                      </a:pPr>
                      <a:r>
                        <a:rPr lang="en-US" sz="1800" kern="100" dirty="0">
                          <a:effectLst/>
                          <a:latin typeface="微软雅黑" panose="020B0503020204020204" pitchFamily="34" charset="-122"/>
                          <a:ea typeface="微软雅黑" panose="020B0503020204020204" pitchFamily="34" charset="-122"/>
                        </a:rPr>
                        <a:t>1</a:t>
                      </a:r>
                      <a:r>
                        <a:rPr lang="zh-CN" sz="1800" kern="100" dirty="0">
                          <a:effectLst/>
                          <a:latin typeface="微软雅黑" panose="020B0503020204020204" pitchFamily="34" charset="-122"/>
                          <a:ea typeface="微软雅黑" panose="020B0503020204020204" pitchFamily="34" charset="-122"/>
                        </a:rPr>
                        <a:t>次</a:t>
                      </a:r>
                      <a:r>
                        <a:rPr lang="en-US" sz="1800" kern="100" dirty="0">
                          <a:effectLst/>
                          <a:latin typeface="微软雅黑" panose="020B0503020204020204" pitchFamily="34" charset="-122"/>
                          <a:ea typeface="微软雅黑" panose="020B0503020204020204" pitchFamily="34" charset="-122"/>
                        </a:rPr>
                        <a:t>/</a:t>
                      </a:r>
                      <a:r>
                        <a:rPr lang="zh-CN" sz="1800" kern="100" dirty="0">
                          <a:effectLst/>
                          <a:latin typeface="微软雅黑" panose="020B0503020204020204" pitchFamily="34" charset="-122"/>
                          <a:ea typeface="微软雅黑" panose="020B0503020204020204" pitchFamily="34" charset="-122"/>
                        </a:rPr>
                        <a:t>日</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2584" marR="62584" marT="0" marB="0"/>
                </a:tc>
                <a:tc>
                  <a:txBody>
                    <a:bodyPr/>
                    <a:lstStyle/>
                    <a:p>
                      <a:pPr algn="just">
                        <a:lnSpc>
                          <a:spcPts val="1800"/>
                        </a:lnSpc>
                        <a:spcAft>
                          <a:spcPts val="0"/>
                        </a:spcAft>
                      </a:pPr>
                      <a:r>
                        <a:rPr lang="en-US" sz="1800" kern="100" dirty="0">
                          <a:effectLst/>
                          <a:latin typeface="微软雅黑" panose="020B0503020204020204" pitchFamily="34" charset="-122"/>
                          <a:ea typeface="微软雅黑" panose="020B0503020204020204" pitchFamily="34" charset="-122"/>
                        </a:rPr>
                        <a:t> </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2584" marR="62584" marT="0" marB="0"/>
                </a:tc>
              </a:tr>
              <a:tr h="482177">
                <a:tc vMerge="1">
                  <a:txBody>
                    <a:bodyPr/>
                    <a:lstStyle/>
                    <a:p>
                      <a:pPr algn="just">
                        <a:lnSpc>
                          <a:spcPts val="1800"/>
                        </a:lnSpc>
                        <a:spcAft>
                          <a:spcPts val="0"/>
                        </a:spcAft>
                      </a:pPr>
                      <a:r>
                        <a:rPr lang="en-US" sz="1800" kern="100" dirty="0">
                          <a:effectLst/>
                          <a:latin typeface="微软雅黑" panose="020B0503020204020204" pitchFamily="34" charset="-122"/>
                          <a:ea typeface="微软雅黑" panose="020B0503020204020204" pitchFamily="34" charset="-122"/>
                        </a:rPr>
                        <a:t> </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a:tc>
                <a:tc vMerge="1">
                  <a:txBody>
                    <a:bodyPr/>
                    <a:lstStyle/>
                    <a:p>
                      <a:pPr algn="just">
                        <a:lnSpc>
                          <a:spcPts val="1800"/>
                        </a:lnSpc>
                        <a:spcAft>
                          <a:spcPts val="0"/>
                        </a:spcAft>
                      </a:pPr>
                      <a:r>
                        <a:rPr lang="en-US" sz="1800" kern="100" dirty="0">
                          <a:effectLst/>
                          <a:latin typeface="微软雅黑" panose="020B0503020204020204" pitchFamily="34" charset="-122"/>
                          <a:ea typeface="微软雅黑" panose="020B0503020204020204" pitchFamily="34" charset="-122"/>
                        </a:rPr>
                        <a:t> </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a:tc>
                <a:tc>
                  <a:txBody>
                    <a:bodyPr/>
                    <a:lstStyle/>
                    <a:p>
                      <a:pPr algn="just">
                        <a:lnSpc>
                          <a:spcPts val="1800"/>
                        </a:lnSpc>
                        <a:spcAft>
                          <a:spcPts val="0"/>
                        </a:spcAft>
                      </a:pPr>
                      <a:r>
                        <a:rPr lang="zh-CN" sz="1800" kern="100" dirty="0">
                          <a:effectLst/>
                          <a:latin typeface="微软雅黑" panose="020B0503020204020204" pitchFamily="34" charset="-122"/>
                          <a:ea typeface="微软雅黑" panose="020B0503020204020204" pitchFamily="34" charset="-122"/>
                        </a:rPr>
                        <a:t>主要药剂添加情况</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2584" marR="62584" marT="0" marB="0"/>
                </a:tc>
                <a:tc>
                  <a:txBody>
                    <a:bodyPr/>
                    <a:lstStyle/>
                    <a:p>
                      <a:pPr algn="just">
                        <a:lnSpc>
                          <a:spcPts val="1800"/>
                        </a:lnSpc>
                        <a:spcAft>
                          <a:spcPts val="0"/>
                        </a:spcAft>
                      </a:pPr>
                      <a:r>
                        <a:rPr lang="en-US" sz="1800" kern="100" dirty="0">
                          <a:effectLst/>
                          <a:latin typeface="微软雅黑" panose="020B0503020204020204" pitchFamily="34" charset="-122"/>
                          <a:ea typeface="微软雅黑" panose="020B0503020204020204" pitchFamily="34" charset="-122"/>
                        </a:rPr>
                        <a:t>1</a:t>
                      </a:r>
                      <a:r>
                        <a:rPr lang="zh-CN" sz="1800" kern="100" dirty="0">
                          <a:effectLst/>
                          <a:latin typeface="微软雅黑" panose="020B0503020204020204" pitchFamily="34" charset="-122"/>
                          <a:ea typeface="微软雅黑" panose="020B0503020204020204" pitchFamily="34" charset="-122"/>
                        </a:rPr>
                        <a:t>次</a:t>
                      </a:r>
                      <a:r>
                        <a:rPr lang="en-US" sz="1800" kern="100" dirty="0">
                          <a:effectLst/>
                          <a:latin typeface="微软雅黑" panose="020B0503020204020204" pitchFamily="34" charset="-122"/>
                          <a:ea typeface="微软雅黑" panose="020B0503020204020204" pitchFamily="34" charset="-122"/>
                        </a:rPr>
                        <a:t>/</a:t>
                      </a:r>
                      <a:r>
                        <a:rPr lang="zh-CN" sz="1800" kern="100" dirty="0">
                          <a:effectLst/>
                          <a:latin typeface="微软雅黑" panose="020B0503020204020204" pitchFamily="34" charset="-122"/>
                          <a:ea typeface="微软雅黑" panose="020B0503020204020204" pitchFamily="34" charset="-122"/>
                        </a:rPr>
                        <a:t>日或批次</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2584" marR="62584" marT="0" marB="0"/>
                </a:tc>
                <a:tc>
                  <a:txBody>
                    <a:bodyPr/>
                    <a:lstStyle/>
                    <a:p>
                      <a:pPr algn="just">
                        <a:lnSpc>
                          <a:spcPts val="1800"/>
                        </a:lnSpc>
                        <a:spcAft>
                          <a:spcPts val="0"/>
                        </a:spcAft>
                      </a:pPr>
                      <a:r>
                        <a:rPr lang="en-US" sz="1800" kern="100" dirty="0">
                          <a:effectLst/>
                          <a:latin typeface="微软雅黑" panose="020B0503020204020204" pitchFamily="34" charset="-122"/>
                          <a:ea typeface="微软雅黑" panose="020B0503020204020204" pitchFamily="34" charset="-122"/>
                        </a:rPr>
                        <a:t> </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2584" marR="62584" marT="0" marB="0"/>
                </a:tc>
              </a:tr>
              <a:tr h="277939">
                <a:tc vMerge="1">
                  <a:txBody>
                    <a:bodyPr/>
                    <a:lstStyle/>
                    <a:p>
                      <a:pPr algn="just">
                        <a:lnSpc>
                          <a:spcPts val="1800"/>
                        </a:lnSpc>
                        <a:spcAft>
                          <a:spcPts val="0"/>
                        </a:spcAft>
                      </a:pPr>
                      <a:r>
                        <a:rPr lang="en-US" sz="1800" kern="100" dirty="0">
                          <a:effectLst/>
                          <a:latin typeface="微软雅黑" panose="020B0503020204020204" pitchFamily="34" charset="-122"/>
                          <a:ea typeface="微软雅黑" panose="020B0503020204020204" pitchFamily="34" charset="-122"/>
                        </a:rPr>
                        <a:t> </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a:tc>
                <a:tc vMerge="1">
                  <a:txBody>
                    <a:bodyPr/>
                    <a:lstStyle/>
                    <a:p>
                      <a:pPr algn="just">
                        <a:lnSpc>
                          <a:spcPts val="1800"/>
                        </a:lnSpc>
                        <a:spcAft>
                          <a:spcPts val="0"/>
                        </a:spcAft>
                      </a:pPr>
                      <a:r>
                        <a:rPr lang="en-US" sz="1800" kern="100" dirty="0">
                          <a:effectLst/>
                          <a:latin typeface="微软雅黑" panose="020B0503020204020204" pitchFamily="34" charset="-122"/>
                          <a:ea typeface="微软雅黑" panose="020B0503020204020204" pitchFamily="34" charset="-122"/>
                        </a:rPr>
                        <a:t> </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a:tc>
                <a:tc>
                  <a:txBody>
                    <a:bodyPr/>
                    <a:lstStyle/>
                    <a:p>
                      <a:pPr algn="just">
                        <a:lnSpc>
                          <a:spcPts val="1800"/>
                        </a:lnSpc>
                        <a:spcAft>
                          <a:spcPts val="0"/>
                        </a:spcAft>
                      </a:pPr>
                      <a:r>
                        <a:rPr lang="en-US" sz="1800" kern="100" dirty="0">
                          <a:effectLst/>
                          <a:latin typeface="微软雅黑" panose="020B0503020204020204" pitchFamily="34" charset="-122"/>
                          <a:ea typeface="微软雅黑" panose="020B0503020204020204" pitchFamily="34" charset="-122"/>
                        </a:rPr>
                        <a:t>DCS</a:t>
                      </a:r>
                      <a:r>
                        <a:rPr lang="zh-CN" sz="1800" kern="100" dirty="0">
                          <a:effectLst/>
                          <a:latin typeface="微软雅黑" panose="020B0503020204020204" pitchFamily="34" charset="-122"/>
                          <a:ea typeface="微软雅黑" panose="020B0503020204020204" pitchFamily="34" charset="-122"/>
                        </a:rPr>
                        <a:t>曲线图</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2584" marR="62584" marT="0" marB="0"/>
                </a:tc>
                <a:tc>
                  <a:txBody>
                    <a:bodyPr/>
                    <a:lstStyle/>
                    <a:p>
                      <a:pPr algn="just">
                        <a:lnSpc>
                          <a:spcPts val="1800"/>
                        </a:lnSpc>
                        <a:spcAft>
                          <a:spcPts val="0"/>
                        </a:spcAft>
                      </a:pPr>
                      <a:r>
                        <a:rPr lang="en-US" sz="1800" kern="100" dirty="0">
                          <a:effectLst/>
                          <a:latin typeface="微软雅黑" panose="020B0503020204020204" pitchFamily="34" charset="-122"/>
                          <a:ea typeface="微软雅黑" panose="020B0503020204020204" pitchFamily="34" charset="-122"/>
                        </a:rPr>
                        <a:t>1</a:t>
                      </a:r>
                      <a:r>
                        <a:rPr lang="zh-CN" sz="1800" kern="100" dirty="0">
                          <a:effectLst/>
                          <a:latin typeface="微软雅黑" panose="020B0503020204020204" pitchFamily="34" charset="-122"/>
                          <a:ea typeface="微软雅黑" panose="020B0503020204020204" pitchFamily="34" charset="-122"/>
                        </a:rPr>
                        <a:t>次</a:t>
                      </a:r>
                      <a:r>
                        <a:rPr lang="en-US" sz="1800" kern="100" dirty="0">
                          <a:effectLst/>
                          <a:latin typeface="微软雅黑" panose="020B0503020204020204" pitchFamily="34" charset="-122"/>
                          <a:ea typeface="微软雅黑" panose="020B0503020204020204" pitchFamily="34" charset="-122"/>
                        </a:rPr>
                        <a:t>/</a:t>
                      </a:r>
                      <a:r>
                        <a:rPr lang="zh-CN" sz="1800" kern="100" dirty="0">
                          <a:effectLst/>
                          <a:latin typeface="微软雅黑" panose="020B0503020204020204" pitchFamily="34" charset="-122"/>
                          <a:ea typeface="微软雅黑" panose="020B0503020204020204" pitchFamily="34" charset="-122"/>
                        </a:rPr>
                        <a:t>月</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2584" marR="62584" marT="0" marB="0"/>
                </a:tc>
                <a:tc>
                  <a:txBody>
                    <a:bodyPr/>
                    <a:lstStyle/>
                    <a:p>
                      <a:pPr algn="just">
                        <a:lnSpc>
                          <a:spcPts val="1800"/>
                        </a:lnSpc>
                        <a:spcAft>
                          <a:spcPts val="0"/>
                        </a:spcAft>
                      </a:pPr>
                      <a:r>
                        <a:rPr lang="en-US" sz="1800" kern="100" dirty="0">
                          <a:effectLst/>
                          <a:latin typeface="微软雅黑" panose="020B0503020204020204" pitchFamily="34" charset="-122"/>
                          <a:ea typeface="微软雅黑" panose="020B0503020204020204" pitchFamily="34" charset="-122"/>
                        </a:rPr>
                        <a:t> </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2584" marR="62584" marT="0" marB="0"/>
                </a:tc>
              </a:tr>
              <a:tr h="277939">
                <a:tc vMerge="1">
                  <a:txBody>
                    <a:bodyPr/>
                    <a:lstStyle/>
                    <a:p>
                      <a:pPr algn="just">
                        <a:lnSpc>
                          <a:spcPts val="1800"/>
                        </a:lnSpc>
                        <a:spcAft>
                          <a:spcPts val="0"/>
                        </a:spcAft>
                      </a:pPr>
                      <a:r>
                        <a:rPr lang="en-US" sz="1800" kern="100" dirty="0">
                          <a:effectLst/>
                          <a:latin typeface="微软雅黑" panose="020B0503020204020204" pitchFamily="34" charset="-122"/>
                          <a:ea typeface="微软雅黑" panose="020B0503020204020204" pitchFamily="34" charset="-122"/>
                        </a:rPr>
                        <a:t> </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a:tc>
                <a:tc gridSpan="2">
                  <a:txBody>
                    <a:bodyPr/>
                    <a:lstStyle/>
                    <a:p>
                      <a:pPr algn="just">
                        <a:lnSpc>
                          <a:spcPts val="1800"/>
                        </a:lnSpc>
                        <a:spcAft>
                          <a:spcPts val="0"/>
                        </a:spcAft>
                      </a:pPr>
                      <a:r>
                        <a:rPr lang="zh-CN" sz="1800" kern="100" dirty="0">
                          <a:effectLst/>
                          <a:latin typeface="微软雅黑" panose="020B0503020204020204" pitchFamily="34" charset="-122"/>
                          <a:ea typeface="微软雅黑" panose="020B0503020204020204" pitchFamily="34" charset="-122"/>
                        </a:rPr>
                        <a:t>异常情况</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2584" marR="62584" marT="0" marB="0"/>
                </a:tc>
                <a:tc hMerge="1">
                  <a:txBody>
                    <a:bodyPr/>
                    <a:lstStyle/>
                    <a:p>
                      <a:pPr algn="just">
                        <a:lnSpc>
                          <a:spcPts val="1800"/>
                        </a:lnSpc>
                        <a:spcAft>
                          <a:spcPts val="0"/>
                        </a:spcAft>
                      </a:pPr>
                      <a:r>
                        <a:rPr lang="zh-CN" sz="1800" kern="100" dirty="0">
                          <a:effectLst/>
                          <a:latin typeface="微软雅黑" panose="020B0503020204020204" pitchFamily="34" charset="-122"/>
                          <a:ea typeface="微软雅黑" panose="020B0503020204020204" pitchFamily="34" charset="-122"/>
                        </a:rPr>
                        <a:t>异常情况</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a:tc>
                <a:tc>
                  <a:txBody>
                    <a:bodyPr/>
                    <a:lstStyle/>
                    <a:p>
                      <a:pPr algn="just">
                        <a:lnSpc>
                          <a:spcPts val="1800"/>
                        </a:lnSpc>
                        <a:spcAft>
                          <a:spcPts val="0"/>
                        </a:spcAft>
                      </a:pPr>
                      <a:r>
                        <a:rPr lang="en-US" sz="1800" kern="100" dirty="0">
                          <a:effectLst/>
                          <a:latin typeface="微软雅黑" panose="020B0503020204020204" pitchFamily="34" charset="-122"/>
                          <a:ea typeface="微软雅黑" panose="020B0503020204020204" pitchFamily="34" charset="-122"/>
                        </a:rPr>
                        <a:t>1</a:t>
                      </a:r>
                      <a:r>
                        <a:rPr lang="zh-CN" sz="1800" kern="100" dirty="0">
                          <a:effectLst/>
                          <a:latin typeface="微软雅黑" panose="020B0503020204020204" pitchFamily="34" charset="-122"/>
                          <a:ea typeface="微软雅黑" panose="020B0503020204020204" pitchFamily="34" charset="-122"/>
                        </a:rPr>
                        <a:t>次</a:t>
                      </a:r>
                      <a:r>
                        <a:rPr lang="en-US" sz="1800" kern="100" dirty="0">
                          <a:effectLst/>
                          <a:latin typeface="微软雅黑" panose="020B0503020204020204" pitchFamily="34" charset="-122"/>
                          <a:ea typeface="微软雅黑" panose="020B0503020204020204" pitchFamily="34" charset="-122"/>
                        </a:rPr>
                        <a:t>/</a:t>
                      </a:r>
                      <a:r>
                        <a:rPr lang="zh-CN" sz="1800" kern="100" dirty="0">
                          <a:effectLst/>
                          <a:latin typeface="微软雅黑" panose="020B0503020204020204" pitchFamily="34" charset="-122"/>
                          <a:ea typeface="微软雅黑" panose="020B0503020204020204" pitchFamily="34" charset="-122"/>
                        </a:rPr>
                        <a:t>异常情况期</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2584" marR="62584" marT="0" marB="0"/>
                </a:tc>
                <a:tc>
                  <a:txBody>
                    <a:bodyPr/>
                    <a:lstStyle/>
                    <a:p>
                      <a:pPr algn="just">
                        <a:lnSpc>
                          <a:spcPts val="1800"/>
                        </a:lnSpc>
                        <a:spcAft>
                          <a:spcPts val="0"/>
                        </a:spcAft>
                      </a:pPr>
                      <a:r>
                        <a:rPr lang="en-US" sz="1800" kern="100" dirty="0">
                          <a:effectLst/>
                          <a:latin typeface="微软雅黑" panose="020B0503020204020204" pitchFamily="34" charset="-122"/>
                          <a:ea typeface="微软雅黑" panose="020B0503020204020204" pitchFamily="34" charset="-122"/>
                        </a:rPr>
                        <a:t> </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2584" marR="62584" marT="0" marB="0"/>
                </a:tc>
              </a:tr>
              <a:tr h="833818">
                <a:tc>
                  <a:txBody>
                    <a:bodyPr/>
                    <a:lstStyle/>
                    <a:p>
                      <a:pPr algn="ctr">
                        <a:lnSpc>
                          <a:spcPts val="1800"/>
                        </a:lnSpc>
                        <a:spcAft>
                          <a:spcPts val="0"/>
                        </a:spcAft>
                      </a:pPr>
                      <a:endParaRPr lang="en-US" altLang="zh-CN" sz="1800" kern="100" dirty="0" smtClean="0">
                        <a:effectLst/>
                        <a:latin typeface="微软雅黑" panose="020B0503020204020204" pitchFamily="34" charset="-122"/>
                        <a:ea typeface="微软雅黑" panose="020B0503020204020204" pitchFamily="34" charset="-122"/>
                      </a:endParaRPr>
                    </a:p>
                    <a:p>
                      <a:pPr algn="ctr">
                        <a:lnSpc>
                          <a:spcPts val="1800"/>
                        </a:lnSpc>
                        <a:spcAft>
                          <a:spcPts val="0"/>
                        </a:spcAft>
                      </a:pPr>
                      <a:r>
                        <a:rPr lang="zh-CN" sz="1800" kern="100" dirty="0" smtClean="0">
                          <a:effectLst/>
                          <a:latin typeface="微软雅黑" panose="020B0503020204020204" pitchFamily="34" charset="-122"/>
                          <a:ea typeface="微软雅黑" panose="020B0503020204020204" pitchFamily="34" charset="-122"/>
                        </a:rPr>
                        <a:t>监测</a:t>
                      </a:r>
                      <a:r>
                        <a:rPr lang="zh-CN" sz="1800" kern="100" dirty="0">
                          <a:effectLst/>
                          <a:latin typeface="微软雅黑" panose="020B0503020204020204" pitchFamily="34" charset="-122"/>
                          <a:ea typeface="微软雅黑" panose="020B0503020204020204" pitchFamily="34" charset="-122"/>
                        </a:rPr>
                        <a:t>记录信息</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2584" marR="62584" marT="0" marB="0"/>
                </a:tc>
                <a:tc gridSpan="2">
                  <a:txBody>
                    <a:bodyPr/>
                    <a:lstStyle/>
                    <a:p>
                      <a:pPr algn="just">
                        <a:lnSpc>
                          <a:spcPts val="1800"/>
                        </a:lnSpc>
                        <a:spcAft>
                          <a:spcPts val="0"/>
                        </a:spcAft>
                      </a:pPr>
                      <a:r>
                        <a:rPr lang="en-US" sz="1800" kern="100" dirty="0">
                          <a:effectLst/>
                          <a:latin typeface="微软雅黑" panose="020B0503020204020204" pitchFamily="34" charset="-122"/>
                          <a:ea typeface="微软雅黑" panose="020B0503020204020204" pitchFamily="34" charset="-122"/>
                        </a:rPr>
                        <a:t> </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2584" marR="62584" marT="0" marB="0"/>
                </a:tc>
                <a:tc hMerge="1">
                  <a:txBody>
                    <a:bodyPr/>
                    <a:lstStyle/>
                    <a:p>
                      <a:pPr algn="just">
                        <a:lnSpc>
                          <a:spcPts val="1800"/>
                        </a:lnSpc>
                        <a:spcAft>
                          <a:spcPts val="0"/>
                        </a:spcAft>
                      </a:pPr>
                      <a:r>
                        <a:rPr lang="en-US" sz="1800" kern="100" dirty="0">
                          <a:effectLst/>
                          <a:latin typeface="微软雅黑" panose="020B0503020204020204" pitchFamily="34" charset="-122"/>
                          <a:ea typeface="微软雅黑" panose="020B0503020204020204" pitchFamily="34" charset="-122"/>
                        </a:rPr>
                        <a:t> </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a:tc>
                <a:tc>
                  <a:txBody>
                    <a:bodyPr/>
                    <a:lstStyle/>
                    <a:p>
                      <a:pPr algn="just">
                        <a:lnSpc>
                          <a:spcPts val="1800"/>
                        </a:lnSpc>
                        <a:spcAft>
                          <a:spcPts val="0"/>
                        </a:spcAft>
                      </a:pPr>
                      <a:r>
                        <a:rPr lang="zh-CN" sz="1800" kern="100" dirty="0" smtClean="0">
                          <a:effectLst/>
                          <a:latin typeface="微软雅黑" panose="020B0503020204020204" pitchFamily="34" charset="-122"/>
                          <a:ea typeface="微软雅黑" panose="020B0503020204020204" pitchFamily="34" charset="-122"/>
                        </a:rPr>
                        <a:t>按照</a:t>
                      </a:r>
                      <a:r>
                        <a:rPr lang="en-US" sz="1800" kern="100" dirty="0">
                          <a:effectLst/>
                          <a:latin typeface="微软雅黑" panose="020B0503020204020204" pitchFamily="34" charset="-122"/>
                          <a:ea typeface="微软雅黑" panose="020B0503020204020204" pitchFamily="34" charset="-122"/>
                        </a:rPr>
                        <a:t>HJ 819</a:t>
                      </a:r>
                      <a:r>
                        <a:rPr lang="zh-CN" sz="1800" kern="100" dirty="0">
                          <a:effectLst/>
                          <a:latin typeface="微软雅黑" panose="020B0503020204020204" pitchFamily="34" charset="-122"/>
                          <a:ea typeface="微软雅黑" panose="020B0503020204020204" pitchFamily="34" charset="-122"/>
                        </a:rPr>
                        <a:t>及各行 业自行监测技术指南 规定执行</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2584" marR="62584" marT="0" marB="0"/>
                </a:tc>
                <a:tc>
                  <a:txBody>
                    <a:bodyPr/>
                    <a:lstStyle/>
                    <a:p>
                      <a:pPr algn="just">
                        <a:lnSpc>
                          <a:spcPts val="1800"/>
                        </a:lnSpc>
                        <a:spcAft>
                          <a:spcPts val="0"/>
                        </a:spcAft>
                      </a:pPr>
                      <a:r>
                        <a:rPr lang="en-US" sz="1800" kern="100" dirty="0">
                          <a:effectLst/>
                          <a:latin typeface="微软雅黑" panose="020B0503020204020204" pitchFamily="34" charset="-122"/>
                          <a:ea typeface="微软雅黑" panose="020B0503020204020204" pitchFamily="34" charset="-122"/>
                        </a:rPr>
                        <a:t> </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2584" marR="62584" marT="0" marB="0"/>
                </a:tc>
              </a:tr>
              <a:tr h="482177">
                <a:tc rowSpan="2">
                  <a:txBody>
                    <a:bodyPr/>
                    <a:lstStyle/>
                    <a:p>
                      <a:pPr algn="ctr">
                        <a:lnSpc>
                          <a:spcPts val="1800"/>
                        </a:lnSpc>
                        <a:spcAft>
                          <a:spcPts val="0"/>
                        </a:spcAft>
                      </a:pPr>
                      <a:endParaRPr lang="en-US" altLang="zh-CN" sz="1800" kern="100" dirty="0" smtClean="0">
                        <a:effectLst/>
                        <a:latin typeface="微软雅黑" panose="020B0503020204020204" pitchFamily="34" charset="-122"/>
                        <a:ea typeface="微软雅黑" panose="020B0503020204020204" pitchFamily="34" charset="-122"/>
                      </a:endParaRPr>
                    </a:p>
                    <a:p>
                      <a:pPr algn="ctr">
                        <a:lnSpc>
                          <a:spcPts val="1800"/>
                        </a:lnSpc>
                        <a:spcAft>
                          <a:spcPts val="0"/>
                        </a:spcAft>
                      </a:pPr>
                      <a:r>
                        <a:rPr lang="zh-CN" sz="1800" kern="100" dirty="0" smtClean="0">
                          <a:effectLst/>
                          <a:latin typeface="微软雅黑" panose="020B0503020204020204" pitchFamily="34" charset="-122"/>
                          <a:ea typeface="微软雅黑" panose="020B0503020204020204" pitchFamily="34" charset="-122"/>
                        </a:rPr>
                        <a:t>其他</a:t>
                      </a:r>
                      <a:r>
                        <a:rPr lang="zh-CN" sz="1800" kern="100" dirty="0">
                          <a:effectLst/>
                          <a:latin typeface="微软雅黑" panose="020B0503020204020204" pitchFamily="34" charset="-122"/>
                          <a:ea typeface="微软雅黑" panose="020B0503020204020204" pitchFamily="34" charset="-122"/>
                        </a:rPr>
                        <a:t>环境管理信息</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2584" marR="62584" marT="0" marB="0"/>
                </a:tc>
                <a:tc gridSpan="2">
                  <a:txBody>
                    <a:bodyPr/>
                    <a:lstStyle/>
                    <a:p>
                      <a:pPr algn="just">
                        <a:lnSpc>
                          <a:spcPts val="1800"/>
                        </a:lnSpc>
                        <a:spcAft>
                          <a:spcPts val="0"/>
                        </a:spcAft>
                      </a:pPr>
                      <a:r>
                        <a:rPr lang="zh-CN" sz="1800" kern="100" dirty="0">
                          <a:effectLst/>
                          <a:latin typeface="微软雅黑" panose="020B0503020204020204" pitchFamily="34" charset="-122"/>
                          <a:ea typeface="微软雅黑" panose="020B0503020204020204" pitchFamily="34" charset="-122"/>
                        </a:rPr>
                        <a:t>废气无组织污染防治设施</a:t>
                      </a:r>
                      <a:r>
                        <a:rPr lang="zh-CN" sz="1800" kern="100" dirty="0" smtClean="0">
                          <a:effectLst/>
                          <a:latin typeface="微软雅黑" panose="020B0503020204020204" pitchFamily="34" charset="-122"/>
                          <a:ea typeface="微软雅黑" panose="020B0503020204020204" pitchFamily="34" charset="-122"/>
                        </a:rPr>
                        <a:t>运行管理</a:t>
                      </a:r>
                      <a:r>
                        <a:rPr lang="zh-CN" sz="1800" kern="100" dirty="0">
                          <a:effectLst/>
                          <a:latin typeface="微软雅黑" panose="020B0503020204020204" pitchFamily="34" charset="-122"/>
                          <a:ea typeface="微软雅黑" panose="020B0503020204020204" pitchFamily="34" charset="-122"/>
                        </a:rPr>
                        <a:t>信息</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2584" marR="62584" marT="0" marB="0"/>
                </a:tc>
                <a:tc hMerge="1">
                  <a:txBody>
                    <a:bodyPr/>
                    <a:lstStyle/>
                    <a:p>
                      <a:pPr algn="just">
                        <a:lnSpc>
                          <a:spcPts val="1800"/>
                        </a:lnSpc>
                        <a:spcAft>
                          <a:spcPts val="0"/>
                        </a:spcAft>
                      </a:pPr>
                      <a:r>
                        <a:rPr lang="zh-CN" sz="1800" kern="100" dirty="0">
                          <a:effectLst/>
                          <a:latin typeface="微软雅黑" panose="020B0503020204020204" pitchFamily="34" charset="-122"/>
                          <a:ea typeface="微软雅黑" panose="020B0503020204020204" pitchFamily="34" charset="-122"/>
                        </a:rPr>
                        <a:t>废气无组织污染防治设施</a:t>
                      </a:r>
                      <a:r>
                        <a:rPr lang="zh-CN" sz="1800" kern="100" dirty="0" smtClean="0">
                          <a:effectLst/>
                          <a:latin typeface="微软雅黑" panose="020B0503020204020204" pitchFamily="34" charset="-122"/>
                          <a:ea typeface="微软雅黑" panose="020B0503020204020204" pitchFamily="34" charset="-122"/>
                        </a:rPr>
                        <a:t>运行管理</a:t>
                      </a:r>
                      <a:r>
                        <a:rPr lang="zh-CN" sz="1800" kern="100" dirty="0">
                          <a:effectLst/>
                          <a:latin typeface="微软雅黑" panose="020B0503020204020204" pitchFamily="34" charset="-122"/>
                          <a:ea typeface="微软雅黑" panose="020B0503020204020204" pitchFamily="34" charset="-122"/>
                        </a:rPr>
                        <a:t>信息</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a:tc>
                <a:tc>
                  <a:txBody>
                    <a:bodyPr/>
                    <a:lstStyle/>
                    <a:p>
                      <a:pPr algn="just">
                        <a:lnSpc>
                          <a:spcPts val="1800"/>
                        </a:lnSpc>
                        <a:spcAft>
                          <a:spcPts val="0"/>
                        </a:spcAft>
                      </a:pPr>
                      <a:r>
                        <a:rPr lang="en-US" sz="1800" kern="100" dirty="0">
                          <a:effectLst/>
                          <a:latin typeface="微软雅黑" panose="020B0503020204020204" pitchFamily="34" charset="-122"/>
                          <a:ea typeface="微软雅黑" panose="020B0503020204020204" pitchFamily="34" charset="-122"/>
                        </a:rPr>
                        <a:t>1</a:t>
                      </a:r>
                      <a:r>
                        <a:rPr lang="zh-CN" sz="1800" kern="100" dirty="0">
                          <a:effectLst/>
                          <a:latin typeface="微软雅黑" panose="020B0503020204020204" pitchFamily="34" charset="-122"/>
                          <a:ea typeface="微软雅黑" panose="020B0503020204020204" pitchFamily="34" charset="-122"/>
                        </a:rPr>
                        <a:t>次</a:t>
                      </a:r>
                      <a:r>
                        <a:rPr lang="en-US" sz="1800" kern="100" dirty="0">
                          <a:effectLst/>
                          <a:latin typeface="微软雅黑" panose="020B0503020204020204" pitchFamily="34" charset="-122"/>
                          <a:ea typeface="微软雅黑" panose="020B0503020204020204" pitchFamily="34" charset="-122"/>
                        </a:rPr>
                        <a:t>/</a:t>
                      </a:r>
                      <a:r>
                        <a:rPr lang="zh-CN" sz="1800" kern="100" dirty="0">
                          <a:effectLst/>
                          <a:latin typeface="微软雅黑" panose="020B0503020204020204" pitchFamily="34" charset="-122"/>
                          <a:ea typeface="微软雅黑" panose="020B0503020204020204" pitchFamily="34" charset="-122"/>
                        </a:rPr>
                        <a:t>日</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2584" marR="62584" marT="0" marB="0"/>
                </a:tc>
                <a:tc>
                  <a:txBody>
                    <a:bodyPr/>
                    <a:lstStyle/>
                    <a:p>
                      <a:pPr algn="just">
                        <a:lnSpc>
                          <a:spcPts val="1800"/>
                        </a:lnSpc>
                        <a:spcAft>
                          <a:spcPts val="0"/>
                        </a:spcAft>
                      </a:pPr>
                      <a:r>
                        <a:rPr lang="en-US" sz="1800" kern="100" dirty="0">
                          <a:effectLst/>
                          <a:latin typeface="微软雅黑" panose="020B0503020204020204" pitchFamily="34" charset="-122"/>
                          <a:ea typeface="微软雅黑" panose="020B0503020204020204" pitchFamily="34" charset="-122"/>
                        </a:rPr>
                        <a:t> </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2584" marR="62584" marT="0" marB="0"/>
                </a:tc>
              </a:tr>
              <a:tr h="1111758">
                <a:tc vMerge="1">
                  <a:txBody>
                    <a:bodyPr/>
                    <a:lstStyle/>
                    <a:p>
                      <a:pPr algn="just">
                        <a:lnSpc>
                          <a:spcPts val="1800"/>
                        </a:lnSpc>
                        <a:spcAft>
                          <a:spcPts val="0"/>
                        </a:spcAft>
                      </a:pPr>
                      <a:r>
                        <a:rPr lang="en-US" sz="1800" kern="100" dirty="0">
                          <a:effectLst/>
                          <a:latin typeface="微软雅黑" panose="020B0503020204020204" pitchFamily="34" charset="-122"/>
                          <a:ea typeface="微软雅黑" panose="020B0503020204020204" pitchFamily="34" charset="-122"/>
                        </a:rPr>
                        <a:t> </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a:tc>
                <a:tc gridSpan="2">
                  <a:txBody>
                    <a:bodyPr/>
                    <a:lstStyle/>
                    <a:p>
                      <a:pPr algn="just">
                        <a:lnSpc>
                          <a:spcPts val="1800"/>
                        </a:lnSpc>
                        <a:spcAft>
                          <a:spcPts val="0"/>
                        </a:spcAft>
                      </a:pPr>
                      <a:endParaRPr lang="en-US" altLang="zh-CN" sz="1800" kern="100" dirty="0" smtClean="0">
                        <a:effectLst/>
                        <a:latin typeface="微软雅黑" panose="020B0503020204020204" pitchFamily="34" charset="-122"/>
                        <a:ea typeface="微软雅黑" panose="020B0503020204020204" pitchFamily="34" charset="-122"/>
                      </a:endParaRPr>
                    </a:p>
                    <a:p>
                      <a:pPr algn="just">
                        <a:lnSpc>
                          <a:spcPts val="1800"/>
                        </a:lnSpc>
                        <a:spcAft>
                          <a:spcPts val="0"/>
                        </a:spcAft>
                      </a:pPr>
                      <a:r>
                        <a:rPr lang="zh-CN" sz="1800" kern="100" dirty="0" smtClean="0">
                          <a:effectLst/>
                          <a:latin typeface="微软雅黑" panose="020B0503020204020204" pitchFamily="34" charset="-122"/>
                          <a:ea typeface="微软雅黑" panose="020B0503020204020204" pitchFamily="34" charset="-122"/>
                        </a:rPr>
                        <a:t>特殊</a:t>
                      </a:r>
                      <a:r>
                        <a:rPr lang="zh-CN" sz="1800" kern="100" dirty="0">
                          <a:effectLst/>
                          <a:latin typeface="微软雅黑" panose="020B0503020204020204" pitchFamily="34" charset="-122"/>
                          <a:ea typeface="微软雅黑" panose="020B0503020204020204" pitchFamily="34" charset="-122"/>
                        </a:rPr>
                        <a:t>时段环境管理信息</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2584" marR="62584" marT="0" marB="0"/>
                </a:tc>
                <a:tc hMerge="1">
                  <a:txBody>
                    <a:bodyPr/>
                    <a:lstStyle/>
                    <a:p>
                      <a:pPr algn="just">
                        <a:lnSpc>
                          <a:spcPts val="1800"/>
                        </a:lnSpc>
                        <a:spcAft>
                          <a:spcPts val="0"/>
                        </a:spcAft>
                      </a:pPr>
                      <a:endParaRPr lang="en-US" altLang="zh-CN" sz="1800" kern="100" dirty="0" smtClean="0">
                        <a:effectLst/>
                        <a:latin typeface="微软雅黑" panose="020B0503020204020204" pitchFamily="34" charset="-122"/>
                        <a:ea typeface="微软雅黑" panose="020B0503020204020204" pitchFamily="34" charset="-122"/>
                      </a:endParaRPr>
                    </a:p>
                    <a:p>
                      <a:pPr algn="just">
                        <a:lnSpc>
                          <a:spcPts val="1800"/>
                        </a:lnSpc>
                        <a:spcAft>
                          <a:spcPts val="0"/>
                        </a:spcAft>
                      </a:pPr>
                      <a:r>
                        <a:rPr lang="zh-CN" sz="1800" kern="100" dirty="0" smtClean="0">
                          <a:effectLst/>
                          <a:latin typeface="微软雅黑" panose="020B0503020204020204" pitchFamily="34" charset="-122"/>
                          <a:ea typeface="微软雅黑" panose="020B0503020204020204" pitchFamily="34" charset="-122"/>
                        </a:rPr>
                        <a:t>特殊</a:t>
                      </a:r>
                      <a:r>
                        <a:rPr lang="zh-CN" sz="1800" kern="100" dirty="0">
                          <a:effectLst/>
                          <a:latin typeface="微软雅黑" panose="020B0503020204020204" pitchFamily="34" charset="-122"/>
                          <a:ea typeface="微软雅黑" panose="020B0503020204020204" pitchFamily="34" charset="-122"/>
                        </a:rPr>
                        <a:t>时段环境管理信息</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a:tc>
                <a:tc>
                  <a:txBody>
                    <a:bodyPr/>
                    <a:lstStyle/>
                    <a:p>
                      <a:pPr algn="just">
                        <a:lnSpc>
                          <a:spcPts val="1800"/>
                        </a:lnSpc>
                        <a:spcAft>
                          <a:spcPts val="0"/>
                        </a:spcAft>
                      </a:pPr>
                      <a:endParaRPr lang="en-US" altLang="zh-CN" sz="1800" kern="100" dirty="0" smtClean="0">
                        <a:effectLst/>
                        <a:latin typeface="微软雅黑" panose="020B0503020204020204" pitchFamily="34" charset="-122"/>
                        <a:ea typeface="微软雅黑" panose="020B0503020204020204" pitchFamily="34" charset="-122"/>
                      </a:endParaRPr>
                    </a:p>
                    <a:p>
                      <a:pPr algn="just">
                        <a:lnSpc>
                          <a:spcPts val="1800"/>
                        </a:lnSpc>
                        <a:spcAft>
                          <a:spcPts val="0"/>
                        </a:spcAft>
                      </a:pPr>
                      <a:r>
                        <a:rPr lang="zh-CN" sz="1800" kern="100" dirty="0" smtClean="0">
                          <a:effectLst/>
                          <a:latin typeface="微软雅黑" panose="020B0503020204020204" pitchFamily="34" charset="-122"/>
                          <a:ea typeface="微软雅黑" panose="020B0503020204020204" pitchFamily="34" charset="-122"/>
                        </a:rPr>
                        <a:t>按照</a:t>
                      </a:r>
                      <a:r>
                        <a:rPr lang="zh-CN" sz="1800" kern="100" dirty="0">
                          <a:effectLst/>
                          <a:latin typeface="微软雅黑" panose="020B0503020204020204" pitchFamily="34" charset="-122"/>
                          <a:ea typeface="微软雅黑" panose="020B0503020204020204" pitchFamily="34" charset="-122"/>
                        </a:rPr>
                        <a:t>上述频次要求记 录</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2584" marR="62584" marT="0" marB="0"/>
                </a:tc>
                <a:tc>
                  <a:txBody>
                    <a:bodyPr/>
                    <a:lstStyle/>
                    <a:p>
                      <a:pPr algn="just">
                        <a:lnSpc>
                          <a:spcPts val="1800"/>
                        </a:lnSpc>
                        <a:spcAft>
                          <a:spcPts val="0"/>
                        </a:spcAft>
                      </a:pPr>
                      <a:endParaRPr lang="en-US" altLang="zh-CN" sz="1800" kern="100" dirty="0" smtClean="0">
                        <a:effectLst/>
                        <a:latin typeface="微软雅黑" panose="020B0503020204020204" pitchFamily="34" charset="-122"/>
                        <a:ea typeface="微软雅黑" panose="020B0503020204020204" pitchFamily="34" charset="-122"/>
                      </a:endParaRPr>
                    </a:p>
                    <a:p>
                      <a:pPr algn="just">
                        <a:lnSpc>
                          <a:spcPts val="1800"/>
                        </a:lnSpc>
                        <a:spcAft>
                          <a:spcPts val="0"/>
                        </a:spcAft>
                      </a:pPr>
                      <a:r>
                        <a:rPr lang="zh-CN" sz="1800" kern="100" dirty="0" smtClean="0">
                          <a:effectLst/>
                          <a:latin typeface="微软雅黑" panose="020B0503020204020204" pitchFamily="34" charset="-122"/>
                          <a:ea typeface="微软雅黑" panose="020B0503020204020204" pitchFamily="34" charset="-122"/>
                        </a:rPr>
                        <a:t>对于</a:t>
                      </a:r>
                      <a:r>
                        <a:rPr lang="zh-CN" sz="1800" kern="100" dirty="0">
                          <a:effectLst/>
                          <a:latin typeface="微软雅黑" panose="020B0503020204020204" pitchFamily="34" charset="-122"/>
                          <a:ea typeface="微软雅黑" panose="020B0503020204020204" pitchFamily="34" charset="-122"/>
                        </a:rPr>
                        <a:t>停产或错峰生产的，原 则上仅对停产或错峰生产的</a:t>
                      </a:r>
                    </a:p>
                    <a:p>
                      <a:pPr algn="just">
                        <a:lnSpc>
                          <a:spcPts val="1800"/>
                        </a:lnSpc>
                        <a:spcAft>
                          <a:spcPts val="0"/>
                        </a:spcAft>
                      </a:pPr>
                      <a:r>
                        <a:rPr lang="zh-CN" sz="1800" kern="100" dirty="0">
                          <a:effectLst/>
                          <a:latin typeface="微软雅黑" panose="020B0503020204020204" pitchFamily="34" charset="-122"/>
                          <a:ea typeface="微软雅黑" panose="020B0503020204020204" pitchFamily="34" charset="-122"/>
                        </a:rPr>
                        <a:t>起止日各记录</a:t>
                      </a:r>
                      <a:r>
                        <a:rPr lang="en-US" sz="1800" kern="100" dirty="0">
                          <a:effectLst/>
                          <a:latin typeface="微软雅黑" panose="020B0503020204020204" pitchFamily="34" charset="-122"/>
                          <a:ea typeface="微软雅黑" panose="020B0503020204020204" pitchFamily="34" charset="-122"/>
                        </a:rPr>
                        <a:t>1</a:t>
                      </a:r>
                      <a:r>
                        <a:rPr lang="zh-CN" sz="1800" kern="100" dirty="0">
                          <a:effectLst/>
                          <a:latin typeface="微软雅黑" panose="020B0503020204020204" pitchFamily="34" charset="-122"/>
                          <a:ea typeface="微软雅黑" panose="020B0503020204020204" pitchFamily="34" charset="-122"/>
                        </a:rPr>
                        <a:t>次。</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2584" marR="62584" marT="0" marB="0"/>
                </a:tc>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45744"/>
                                        </p:tgtEl>
                                        <p:attrNameLst>
                                          <p:attrName>style.visibility</p:attrName>
                                        </p:attrNameLst>
                                      </p:cBhvr>
                                      <p:to>
                                        <p:strVal val="visible"/>
                                      </p:to>
                                    </p:set>
                                    <p:animEffect transition="in" filter="wipe(up)">
                                      <p:cBhvr>
                                        <p:cTn id="7" dur="500"/>
                                        <p:tgtEl>
                                          <p:spTgt spid="314574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48727"/>
                                        </p:tgtEl>
                                        <p:attrNameLst>
                                          <p:attrName>style.visibility</p:attrName>
                                        </p:attrNameLst>
                                      </p:cBhvr>
                                      <p:to>
                                        <p:strVal val="visible"/>
                                      </p:to>
                                    </p:set>
                                    <p:anim calcmode="lin" valueType="num">
                                      <p:cBhvr>
                                        <p:cTn id="11" dur="500" fill="hold"/>
                                        <p:tgtEl>
                                          <p:spTgt spid="1048727"/>
                                        </p:tgtEl>
                                        <p:attrNameLst>
                                          <p:attrName>ppt_w</p:attrName>
                                        </p:attrNameLst>
                                      </p:cBhvr>
                                      <p:tavLst>
                                        <p:tav tm="0">
                                          <p:val>
                                            <p:fltVal val="0"/>
                                          </p:val>
                                        </p:tav>
                                        <p:tav tm="100000">
                                          <p:val>
                                            <p:strVal val="#ppt_w"/>
                                          </p:val>
                                        </p:tav>
                                      </p:tavLst>
                                    </p:anim>
                                    <p:anim calcmode="lin" valueType="num">
                                      <p:cBhvr>
                                        <p:cTn id="12" dur="500" fill="hold"/>
                                        <p:tgtEl>
                                          <p:spTgt spid="1048727"/>
                                        </p:tgtEl>
                                        <p:attrNameLst>
                                          <p:attrName>ppt_h</p:attrName>
                                        </p:attrNameLst>
                                      </p:cBhvr>
                                      <p:tavLst>
                                        <p:tav tm="0">
                                          <p:val>
                                            <p:fltVal val="0"/>
                                          </p:val>
                                        </p:tav>
                                        <p:tav tm="100000">
                                          <p:val>
                                            <p:strVal val="#ppt_h"/>
                                          </p:val>
                                        </p:tav>
                                      </p:tavLst>
                                    </p:anim>
                                    <p:animEffect transition="in" filter="fade">
                                      <p:cBhvr>
                                        <p:cTn id="13" dur="500"/>
                                        <p:tgtEl>
                                          <p:spTgt spid="1048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27"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26" name="object 2"/>
          <p:cNvSpPr/>
          <p:nvPr/>
        </p:nvSpPr>
        <p:spPr>
          <a:xfrm>
            <a:off x="848681" y="940243"/>
            <a:ext cx="11190327" cy="6290798"/>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27" name="object 4"/>
          <p:cNvSpPr/>
          <p:nvPr/>
        </p:nvSpPr>
        <p:spPr>
          <a:xfrm>
            <a:off x="3043505" y="5195453"/>
            <a:ext cx="5408712" cy="983774"/>
          </a:xfrm>
          <a:custGeom>
            <a:avLst/>
            <a:gdLst/>
            <a:ahLst/>
            <a:cxnLst/>
            <a:rect l="l" t="t" r="r" b="b"/>
            <a:pathLst>
              <a:path w="5128259" h="932814">
                <a:moveTo>
                  <a:pt x="0" y="932688"/>
                </a:moveTo>
                <a:lnTo>
                  <a:pt x="5128259" y="932688"/>
                </a:lnTo>
                <a:lnTo>
                  <a:pt x="5128259" y="0"/>
                </a:lnTo>
                <a:lnTo>
                  <a:pt x="0" y="0"/>
                </a:lnTo>
                <a:lnTo>
                  <a:pt x="0" y="932688"/>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28" name="object 5"/>
          <p:cNvSpPr/>
          <p:nvPr/>
        </p:nvSpPr>
        <p:spPr>
          <a:xfrm>
            <a:off x="8475527" y="1081683"/>
            <a:ext cx="3382119" cy="294664"/>
          </a:xfrm>
          <a:custGeom>
            <a:avLst/>
            <a:gdLst/>
            <a:ahLst/>
            <a:cxnLst/>
            <a:rect l="l" t="t" r="r" b="b"/>
            <a:pathLst>
              <a:path w="3206750" h="279400">
                <a:moveTo>
                  <a:pt x="0" y="278891"/>
                </a:moveTo>
                <a:lnTo>
                  <a:pt x="3206496" y="278891"/>
                </a:lnTo>
                <a:lnTo>
                  <a:pt x="3206496" y="0"/>
                </a:lnTo>
                <a:lnTo>
                  <a:pt x="0" y="0"/>
                </a:lnTo>
                <a:lnTo>
                  <a:pt x="0" y="278891"/>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29" name="object 6"/>
          <p:cNvSpPr/>
          <p:nvPr/>
        </p:nvSpPr>
        <p:spPr>
          <a:xfrm>
            <a:off x="8476331" y="4213423"/>
            <a:ext cx="3377431" cy="1966209"/>
          </a:xfrm>
          <a:custGeom>
            <a:avLst/>
            <a:gdLst/>
            <a:ahLst/>
            <a:cxnLst/>
            <a:rect l="l" t="t" r="r" b="b"/>
            <a:pathLst>
              <a:path w="3202304" h="1864360">
                <a:moveTo>
                  <a:pt x="0" y="1863851"/>
                </a:moveTo>
                <a:lnTo>
                  <a:pt x="3201924" y="1863851"/>
                </a:lnTo>
                <a:lnTo>
                  <a:pt x="3201924" y="0"/>
                </a:lnTo>
                <a:lnTo>
                  <a:pt x="0" y="0"/>
                </a:lnTo>
                <a:lnTo>
                  <a:pt x="0" y="1863851"/>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30" name="矩形 6"/>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年报填报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31" name="object 2"/>
          <p:cNvSpPr/>
          <p:nvPr/>
        </p:nvSpPr>
        <p:spPr>
          <a:xfrm>
            <a:off x="848677" y="940243"/>
            <a:ext cx="11191935" cy="6290798"/>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32" name="object 4"/>
          <p:cNvSpPr/>
          <p:nvPr/>
        </p:nvSpPr>
        <p:spPr>
          <a:xfrm>
            <a:off x="8475527" y="1081683"/>
            <a:ext cx="3382119" cy="294664"/>
          </a:xfrm>
          <a:custGeom>
            <a:avLst/>
            <a:gdLst/>
            <a:ahLst/>
            <a:cxnLst/>
            <a:rect l="l" t="t" r="r" b="b"/>
            <a:pathLst>
              <a:path w="3206750" h="279400">
                <a:moveTo>
                  <a:pt x="0" y="278891"/>
                </a:moveTo>
                <a:lnTo>
                  <a:pt x="3206496" y="278891"/>
                </a:lnTo>
                <a:lnTo>
                  <a:pt x="3206496" y="0"/>
                </a:lnTo>
                <a:lnTo>
                  <a:pt x="0" y="0"/>
                </a:lnTo>
                <a:lnTo>
                  <a:pt x="0" y="278891"/>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33" name="object 5"/>
          <p:cNvSpPr/>
          <p:nvPr/>
        </p:nvSpPr>
        <p:spPr>
          <a:xfrm>
            <a:off x="3043509" y="4247177"/>
            <a:ext cx="8261746" cy="1932055"/>
          </a:xfrm>
          <a:custGeom>
            <a:avLst/>
            <a:gdLst/>
            <a:ahLst/>
            <a:cxnLst/>
            <a:rect l="l" t="t" r="r" b="b"/>
            <a:pathLst>
              <a:path w="7833359" h="1831975">
                <a:moveTo>
                  <a:pt x="0" y="1831847"/>
                </a:moveTo>
                <a:lnTo>
                  <a:pt x="7833359" y="1831847"/>
                </a:lnTo>
                <a:lnTo>
                  <a:pt x="7833359" y="0"/>
                </a:lnTo>
                <a:lnTo>
                  <a:pt x="0" y="0"/>
                </a:lnTo>
                <a:lnTo>
                  <a:pt x="0" y="1831847"/>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34" name="矩形 5"/>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年报填报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35" name="object 2"/>
          <p:cNvSpPr/>
          <p:nvPr/>
        </p:nvSpPr>
        <p:spPr>
          <a:xfrm>
            <a:off x="848681" y="940243"/>
            <a:ext cx="11190327" cy="6290798"/>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36" name="object 4"/>
          <p:cNvSpPr/>
          <p:nvPr/>
        </p:nvSpPr>
        <p:spPr>
          <a:xfrm>
            <a:off x="8475527" y="1081683"/>
            <a:ext cx="3382119" cy="294664"/>
          </a:xfrm>
          <a:custGeom>
            <a:avLst/>
            <a:gdLst/>
            <a:ahLst/>
            <a:cxnLst/>
            <a:rect l="l" t="t" r="r" b="b"/>
            <a:pathLst>
              <a:path w="3206750" h="279400">
                <a:moveTo>
                  <a:pt x="0" y="278891"/>
                </a:moveTo>
                <a:lnTo>
                  <a:pt x="3206496" y="278891"/>
                </a:lnTo>
                <a:lnTo>
                  <a:pt x="3206496" y="0"/>
                </a:lnTo>
                <a:lnTo>
                  <a:pt x="0" y="0"/>
                </a:lnTo>
                <a:lnTo>
                  <a:pt x="0" y="278891"/>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37" name="矩形 4"/>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年报填报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38" name="object 2"/>
          <p:cNvSpPr/>
          <p:nvPr/>
        </p:nvSpPr>
        <p:spPr>
          <a:xfrm>
            <a:off x="848677" y="940243"/>
            <a:ext cx="11191935" cy="6290798"/>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39" name="object 4"/>
          <p:cNvSpPr/>
          <p:nvPr/>
        </p:nvSpPr>
        <p:spPr>
          <a:xfrm>
            <a:off x="849480" y="2972619"/>
            <a:ext cx="1816298" cy="313415"/>
          </a:xfrm>
          <a:custGeom>
            <a:avLst/>
            <a:gdLst/>
            <a:ahLst/>
            <a:cxnLst/>
            <a:rect l="l" t="t" r="r" b="b"/>
            <a:pathLst>
              <a:path w="1722120" h="297180">
                <a:moveTo>
                  <a:pt x="0" y="297179"/>
                </a:moveTo>
                <a:lnTo>
                  <a:pt x="1722119" y="297179"/>
                </a:lnTo>
                <a:lnTo>
                  <a:pt x="1722119" y="0"/>
                </a:lnTo>
                <a:lnTo>
                  <a:pt x="0" y="0"/>
                </a:lnTo>
                <a:lnTo>
                  <a:pt x="0" y="297179"/>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40" name="object 5"/>
          <p:cNvSpPr/>
          <p:nvPr/>
        </p:nvSpPr>
        <p:spPr>
          <a:xfrm>
            <a:off x="8475527" y="1081683"/>
            <a:ext cx="3382119" cy="294664"/>
          </a:xfrm>
          <a:custGeom>
            <a:avLst/>
            <a:gdLst/>
            <a:ahLst/>
            <a:cxnLst/>
            <a:rect l="l" t="t" r="r" b="b"/>
            <a:pathLst>
              <a:path w="3206750" h="279400">
                <a:moveTo>
                  <a:pt x="0" y="278891"/>
                </a:moveTo>
                <a:lnTo>
                  <a:pt x="3206496" y="278891"/>
                </a:lnTo>
                <a:lnTo>
                  <a:pt x="3206496" y="0"/>
                </a:lnTo>
                <a:lnTo>
                  <a:pt x="0" y="0"/>
                </a:lnTo>
                <a:lnTo>
                  <a:pt x="0" y="278891"/>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41" name="矩形 6"/>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年报填报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42" name="object 2"/>
          <p:cNvSpPr/>
          <p:nvPr/>
        </p:nvSpPr>
        <p:spPr>
          <a:xfrm>
            <a:off x="848677" y="940243"/>
            <a:ext cx="11191935" cy="6292404"/>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43" name="object 4"/>
          <p:cNvSpPr/>
          <p:nvPr/>
        </p:nvSpPr>
        <p:spPr>
          <a:xfrm>
            <a:off x="8475527" y="1081683"/>
            <a:ext cx="3382119" cy="294664"/>
          </a:xfrm>
          <a:custGeom>
            <a:avLst/>
            <a:gdLst/>
            <a:ahLst/>
            <a:cxnLst/>
            <a:rect l="l" t="t" r="r" b="b"/>
            <a:pathLst>
              <a:path w="3206750" h="279400">
                <a:moveTo>
                  <a:pt x="0" y="278891"/>
                </a:moveTo>
                <a:lnTo>
                  <a:pt x="3206496" y="278891"/>
                </a:lnTo>
                <a:lnTo>
                  <a:pt x="3206496" y="0"/>
                </a:lnTo>
                <a:lnTo>
                  <a:pt x="0" y="0"/>
                </a:lnTo>
                <a:lnTo>
                  <a:pt x="0" y="278891"/>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44" name="矩形 4"/>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年报填报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45" name="object 2"/>
          <p:cNvSpPr/>
          <p:nvPr/>
        </p:nvSpPr>
        <p:spPr>
          <a:xfrm>
            <a:off x="848677" y="940243"/>
            <a:ext cx="11191935" cy="6292404"/>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46" name="object 4"/>
          <p:cNvSpPr/>
          <p:nvPr/>
        </p:nvSpPr>
        <p:spPr>
          <a:xfrm>
            <a:off x="3022610" y="2284714"/>
            <a:ext cx="9019208" cy="798940"/>
          </a:xfrm>
          <a:custGeom>
            <a:avLst/>
            <a:gdLst/>
            <a:ahLst/>
            <a:cxnLst/>
            <a:rect l="l" t="t" r="r" b="b"/>
            <a:pathLst>
              <a:path w="8551545" h="757555">
                <a:moveTo>
                  <a:pt x="0" y="757427"/>
                </a:moveTo>
                <a:lnTo>
                  <a:pt x="8551164" y="757427"/>
                </a:lnTo>
                <a:lnTo>
                  <a:pt x="8551164" y="0"/>
                </a:lnTo>
                <a:lnTo>
                  <a:pt x="0" y="0"/>
                </a:lnTo>
                <a:lnTo>
                  <a:pt x="0" y="757427"/>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47" name="object 5"/>
          <p:cNvSpPr/>
          <p:nvPr/>
        </p:nvSpPr>
        <p:spPr>
          <a:xfrm>
            <a:off x="8475527" y="1081683"/>
            <a:ext cx="3382119" cy="294664"/>
          </a:xfrm>
          <a:custGeom>
            <a:avLst/>
            <a:gdLst/>
            <a:ahLst/>
            <a:cxnLst/>
            <a:rect l="l" t="t" r="r" b="b"/>
            <a:pathLst>
              <a:path w="3206750" h="279400">
                <a:moveTo>
                  <a:pt x="0" y="278891"/>
                </a:moveTo>
                <a:lnTo>
                  <a:pt x="3206496" y="278891"/>
                </a:lnTo>
                <a:lnTo>
                  <a:pt x="3206496" y="0"/>
                </a:lnTo>
                <a:lnTo>
                  <a:pt x="0" y="0"/>
                </a:lnTo>
                <a:lnTo>
                  <a:pt x="0" y="278891"/>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48" name="矩形 5"/>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年报填报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49" name="object 2"/>
          <p:cNvSpPr/>
          <p:nvPr/>
        </p:nvSpPr>
        <p:spPr>
          <a:xfrm>
            <a:off x="848681" y="940243"/>
            <a:ext cx="11190327" cy="6290798"/>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50" name="object 4"/>
          <p:cNvSpPr/>
          <p:nvPr/>
        </p:nvSpPr>
        <p:spPr>
          <a:xfrm>
            <a:off x="3056363" y="3928935"/>
            <a:ext cx="2226171" cy="3148882"/>
          </a:xfrm>
          <a:custGeom>
            <a:avLst/>
            <a:gdLst/>
            <a:ahLst/>
            <a:cxnLst/>
            <a:rect l="l" t="t" r="r" b="b"/>
            <a:pathLst>
              <a:path w="2110740" h="2985770">
                <a:moveTo>
                  <a:pt x="0" y="2985516"/>
                </a:moveTo>
                <a:lnTo>
                  <a:pt x="2110740" y="2985516"/>
                </a:lnTo>
                <a:lnTo>
                  <a:pt x="2110740" y="0"/>
                </a:lnTo>
                <a:lnTo>
                  <a:pt x="0" y="0"/>
                </a:lnTo>
                <a:lnTo>
                  <a:pt x="0" y="2985516"/>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51" name="object 5"/>
          <p:cNvSpPr/>
          <p:nvPr/>
        </p:nvSpPr>
        <p:spPr>
          <a:xfrm>
            <a:off x="3911470" y="2840828"/>
            <a:ext cx="642938" cy="1088246"/>
          </a:xfrm>
          <a:custGeom>
            <a:avLst/>
            <a:gdLst/>
            <a:ahLst/>
            <a:cxnLst/>
            <a:rect l="l" t="t" r="r" b="b"/>
            <a:pathLst>
              <a:path w="609600" h="1031875">
                <a:moveTo>
                  <a:pt x="0" y="1031747"/>
                </a:moveTo>
                <a:lnTo>
                  <a:pt x="609600" y="1031747"/>
                </a:lnTo>
                <a:lnTo>
                  <a:pt x="609600" y="0"/>
                </a:lnTo>
                <a:lnTo>
                  <a:pt x="0" y="0"/>
                </a:lnTo>
                <a:lnTo>
                  <a:pt x="0" y="1031747"/>
                </a:lnTo>
                <a:close/>
              </a:path>
            </a:pathLst>
          </a:custGeom>
          <a:ln w="38099">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graphicFrame>
        <p:nvGraphicFramePr>
          <p:cNvPr id="4194308" name="object 6"/>
          <p:cNvGraphicFramePr>
            <a:graphicFrameLocks noGrp="1"/>
          </p:cNvGraphicFramePr>
          <p:nvPr/>
        </p:nvGraphicFramePr>
        <p:xfrm>
          <a:off x="6954975" y="2820737"/>
          <a:ext cx="3013769" cy="1087576"/>
        </p:xfrm>
        <a:graphic>
          <a:graphicData uri="http://schemas.openxmlformats.org/drawingml/2006/table">
            <a:tbl>
              <a:tblPr firstRow="1" bandRow="1">
                <a:tableStyleId>{2D5ABB26-0587-4C30-8999-92F81FD0307C}</a:tableStyleId>
              </a:tblPr>
              <a:tblGrid>
                <a:gridCol w="1748656"/>
                <a:gridCol w="622175"/>
                <a:gridCol w="642938"/>
              </a:tblGrid>
              <a:tr h="1087576">
                <a:tc>
                  <a:txBody>
                    <a:bodyPr/>
                    <a:lstStyle/>
                    <a:p>
                      <a:pPr>
                        <a:lnSpc>
                          <a:spcPct val="100000"/>
                        </a:lnSpc>
                      </a:pPr>
                      <a:endParaRPr sz="3400">
                        <a:latin typeface="Times New Roman" panose="02020603050405020304"/>
                        <a:cs typeface="Times New Roman" panose="02020603050405020304"/>
                      </a:endParaRPr>
                    </a:p>
                  </a:txBody>
                  <a:tcPr marL="0" marR="0" marT="0" marB="0">
                    <a:lnL w="38100">
                      <a:solidFill>
                        <a:srgbClr val="FF0000"/>
                      </a:solidFill>
                      <a:prstDash val="solid"/>
                    </a:lnL>
                    <a:lnR w="76200">
                      <a:solidFill>
                        <a:srgbClr val="FF0000"/>
                      </a:solidFill>
                      <a:prstDash val="solid"/>
                    </a:lnR>
                    <a:lnT w="38100">
                      <a:solidFill>
                        <a:srgbClr val="FF0000"/>
                      </a:solidFill>
                      <a:prstDash val="solid"/>
                    </a:lnT>
                    <a:lnB w="38100">
                      <a:solidFill>
                        <a:srgbClr val="FF0000"/>
                      </a:solidFill>
                      <a:prstDash val="solid"/>
                    </a:lnB>
                  </a:tcPr>
                </a:tc>
                <a:tc>
                  <a:txBody>
                    <a:bodyPr/>
                    <a:lstStyle/>
                    <a:p>
                      <a:pPr>
                        <a:lnSpc>
                          <a:spcPct val="100000"/>
                        </a:lnSpc>
                      </a:pPr>
                      <a:endParaRPr sz="3400">
                        <a:latin typeface="Times New Roman" panose="02020603050405020304"/>
                        <a:cs typeface="Times New Roman" panose="02020603050405020304"/>
                      </a:endParaRPr>
                    </a:p>
                  </a:txBody>
                  <a:tcPr marL="0" marR="0" marT="0" marB="0">
                    <a:lnL w="76200">
                      <a:solidFill>
                        <a:srgbClr val="FF0000"/>
                      </a:solidFill>
                      <a:prstDash val="solid"/>
                    </a:lnL>
                    <a:lnR w="38100">
                      <a:solidFill>
                        <a:srgbClr val="FF0000"/>
                      </a:solidFill>
                      <a:prstDash val="solid"/>
                    </a:lnR>
                    <a:lnT w="38100">
                      <a:solidFill>
                        <a:srgbClr val="FF0000"/>
                      </a:solidFill>
                      <a:prstDash val="solid"/>
                    </a:lnT>
                    <a:lnB w="38100">
                      <a:solidFill>
                        <a:srgbClr val="FF0000"/>
                      </a:solidFill>
                      <a:prstDash val="solid"/>
                    </a:lnB>
                  </a:tcPr>
                </a:tc>
                <a:tc>
                  <a:txBody>
                    <a:bodyPr/>
                    <a:lstStyle/>
                    <a:p>
                      <a:pPr>
                        <a:lnSpc>
                          <a:spcPct val="100000"/>
                        </a:lnSpc>
                      </a:pPr>
                      <a:endParaRPr sz="3400">
                        <a:latin typeface="Times New Roman" panose="02020603050405020304"/>
                        <a:cs typeface="Times New Roman" panose="02020603050405020304"/>
                      </a:endParaRPr>
                    </a:p>
                  </a:txBody>
                  <a:tcPr marL="0" marR="0" marT="0" marB="0">
                    <a:lnL w="38100">
                      <a:solidFill>
                        <a:srgbClr val="FF0000"/>
                      </a:solidFill>
                      <a:prstDash val="solid"/>
                    </a:lnL>
                    <a:lnR w="38100">
                      <a:solidFill>
                        <a:srgbClr val="FF0000"/>
                      </a:solidFill>
                      <a:prstDash val="solid"/>
                    </a:lnR>
                    <a:lnT w="38100">
                      <a:solidFill>
                        <a:srgbClr val="FF0000"/>
                      </a:solidFill>
                      <a:prstDash val="solid"/>
                    </a:lnT>
                    <a:lnB w="38100">
                      <a:solidFill>
                        <a:srgbClr val="FF0000"/>
                      </a:solidFill>
                      <a:prstDash val="solid"/>
                    </a:lnB>
                  </a:tcPr>
                </a:tc>
              </a:tr>
            </a:tbl>
          </a:graphicData>
        </a:graphic>
      </p:graphicFrame>
      <p:sp>
        <p:nvSpPr>
          <p:cNvPr id="1049452" name="object 7"/>
          <p:cNvSpPr/>
          <p:nvPr/>
        </p:nvSpPr>
        <p:spPr>
          <a:xfrm>
            <a:off x="849480" y="2702600"/>
            <a:ext cx="1792188" cy="633527"/>
          </a:xfrm>
          <a:custGeom>
            <a:avLst/>
            <a:gdLst/>
            <a:ahLst/>
            <a:cxnLst/>
            <a:rect l="l" t="t" r="r" b="b"/>
            <a:pathLst>
              <a:path w="1699260" h="600710">
                <a:moveTo>
                  <a:pt x="0" y="600456"/>
                </a:moveTo>
                <a:lnTo>
                  <a:pt x="1699260" y="600456"/>
                </a:lnTo>
                <a:lnTo>
                  <a:pt x="1699260" y="0"/>
                </a:lnTo>
                <a:lnTo>
                  <a:pt x="0" y="0"/>
                </a:lnTo>
                <a:lnTo>
                  <a:pt x="0" y="600456"/>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53" name="object 8"/>
          <p:cNvSpPr/>
          <p:nvPr/>
        </p:nvSpPr>
        <p:spPr>
          <a:xfrm>
            <a:off x="8475527" y="1081683"/>
            <a:ext cx="3382119" cy="294664"/>
          </a:xfrm>
          <a:custGeom>
            <a:avLst/>
            <a:gdLst/>
            <a:ahLst/>
            <a:cxnLst/>
            <a:rect l="l" t="t" r="r" b="b"/>
            <a:pathLst>
              <a:path w="3206750" h="279400">
                <a:moveTo>
                  <a:pt x="0" y="278891"/>
                </a:moveTo>
                <a:lnTo>
                  <a:pt x="3206496" y="278891"/>
                </a:lnTo>
                <a:lnTo>
                  <a:pt x="3206496" y="0"/>
                </a:lnTo>
                <a:lnTo>
                  <a:pt x="0" y="0"/>
                </a:lnTo>
                <a:lnTo>
                  <a:pt x="0" y="278891"/>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54" name="矩形 8"/>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年报填报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55" name="object 2"/>
          <p:cNvSpPr/>
          <p:nvPr/>
        </p:nvSpPr>
        <p:spPr>
          <a:xfrm>
            <a:off x="848677" y="937028"/>
            <a:ext cx="11198364" cy="6295618"/>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graphicFrame>
        <p:nvGraphicFramePr>
          <p:cNvPr id="4194309" name="object 4"/>
          <p:cNvGraphicFramePr>
            <a:graphicFrameLocks noGrp="1"/>
          </p:cNvGraphicFramePr>
          <p:nvPr/>
        </p:nvGraphicFramePr>
        <p:xfrm>
          <a:off x="7014447" y="2840023"/>
          <a:ext cx="2838299" cy="4079081"/>
        </p:xfrm>
        <a:graphic>
          <a:graphicData uri="http://schemas.openxmlformats.org/drawingml/2006/table">
            <a:tbl>
              <a:tblPr firstRow="1" bandRow="1">
                <a:tableStyleId>{2D5ABB26-0587-4C30-8999-92F81FD0307C}</a:tableStyleId>
              </a:tblPr>
              <a:tblGrid>
                <a:gridCol w="1662261"/>
                <a:gridCol w="616148"/>
                <a:gridCol w="559890"/>
              </a:tblGrid>
              <a:tr h="1298529">
                <a:tc rowSpan="5">
                  <a:txBody>
                    <a:bodyPr/>
                    <a:lstStyle/>
                    <a:p>
                      <a:pPr>
                        <a:lnSpc>
                          <a:spcPct val="100000"/>
                        </a:lnSpc>
                      </a:pPr>
                      <a:endParaRPr sz="3400">
                        <a:latin typeface="Times New Roman" panose="02020603050405020304"/>
                        <a:cs typeface="Times New Roman" panose="02020603050405020304"/>
                      </a:endParaRPr>
                    </a:p>
                  </a:txBody>
                  <a:tcPr marL="0" marR="0" marT="0" marB="0">
                    <a:lnL w="38100">
                      <a:solidFill>
                        <a:srgbClr val="FF0000"/>
                      </a:solidFill>
                      <a:prstDash val="solid"/>
                    </a:lnL>
                    <a:lnR w="38100">
                      <a:solidFill>
                        <a:srgbClr val="FF0000"/>
                      </a:solidFill>
                      <a:prstDash val="solid"/>
                    </a:lnR>
                    <a:lnT w="38100">
                      <a:solidFill>
                        <a:srgbClr val="FF0000"/>
                      </a:solidFill>
                      <a:prstDash val="solid"/>
                    </a:lnT>
                    <a:lnB w="38100">
                      <a:solidFill>
                        <a:srgbClr val="FF0000"/>
                      </a:solidFill>
                      <a:prstDash val="solid"/>
                    </a:lnB>
                  </a:tcPr>
                </a:tc>
                <a:tc>
                  <a:txBody>
                    <a:bodyPr/>
                    <a:lstStyle/>
                    <a:p>
                      <a:pPr>
                        <a:lnSpc>
                          <a:spcPct val="100000"/>
                        </a:lnSpc>
                      </a:pPr>
                      <a:endParaRPr sz="3400">
                        <a:latin typeface="Times New Roman" panose="02020603050405020304"/>
                        <a:cs typeface="Times New Roman" panose="02020603050405020304"/>
                      </a:endParaRPr>
                    </a:p>
                  </a:txBody>
                  <a:tcPr marL="0" marR="0" marT="0" marB="0">
                    <a:lnL w="38100">
                      <a:solidFill>
                        <a:srgbClr val="FF0000"/>
                      </a:solidFill>
                      <a:prstDash val="solid"/>
                    </a:lnL>
                    <a:lnR w="38100">
                      <a:solidFill>
                        <a:srgbClr val="FF0000"/>
                      </a:solidFill>
                      <a:prstDash val="solid"/>
                    </a:lnR>
                    <a:lnT w="38100">
                      <a:solidFill>
                        <a:srgbClr val="FF0000"/>
                      </a:solidFill>
                      <a:prstDash val="solid"/>
                    </a:lnT>
                    <a:lnB w="38100">
                      <a:solidFill>
                        <a:srgbClr val="FF0000"/>
                      </a:solidFill>
                      <a:prstDash val="solid"/>
                    </a:lnB>
                  </a:tcPr>
                </a:tc>
                <a:tc>
                  <a:txBody>
                    <a:bodyPr/>
                    <a:lstStyle/>
                    <a:p>
                      <a:pPr>
                        <a:lnSpc>
                          <a:spcPct val="100000"/>
                        </a:lnSpc>
                      </a:pPr>
                      <a:endParaRPr sz="3400">
                        <a:latin typeface="Times New Roman" panose="02020603050405020304"/>
                        <a:cs typeface="Times New Roman" panose="02020603050405020304"/>
                      </a:endParaRPr>
                    </a:p>
                  </a:txBody>
                  <a:tcPr marL="0" marR="0" marT="0" marB="0">
                    <a:lnL w="38100">
                      <a:solidFill>
                        <a:srgbClr val="FF0000"/>
                      </a:solidFill>
                      <a:prstDash val="solid"/>
                    </a:lnL>
                    <a:lnR w="38100">
                      <a:solidFill>
                        <a:srgbClr val="FF0000"/>
                      </a:solidFill>
                      <a:prstDash val="solid"/>
                    </a:lnR>
                    <a:lnT w="38100">
                      <a:solidFill>
                        <a:srgbClr val="FF0000"/>
                      </a:solidFill>
                      <a:prstDash val="solid"/>
                    </a:lnT>
                    <a:lnB w="38100">
                      <a:solidFill>
                        <a:srgbClr val="FF0000"/>
                      </a:solidFill>
                      <a:prstDash val="solid"/>
                    </a:lnB>
                  </a:tcPr>
                </a:tc>
              </a:tr>
              <a:tr h="310066">
                <a:tc vMerge="1">
                  <a:txBody>
                    <a:bodyPr/>
                    <a:lstStyle/>
                    <a:p>
                      <a:pPr>
                        <a:lnSpc>
                          <a:spcPct val="100000"/>
                        </a:lnSpc>
                      </a:pPr>
                      <a:endParaRPr sz="3400">
                        <a:latin typeface="Times New Roman" panose="02020603050405020304"/>
                        <a:cs typeface="Times New Roman" panose="02020603050405020304"/>
                      </a:endParaRPr>
                    </a:p>
                  </a:txBody>
                  <a:tcPr marL="0" marR="0" marT="0" marB="0">
                    <a:lnL w="38100">
                      <a:solidFill>
                        <a:srgbClr val="FF0000"/>
                      </a:solidFill>
                      <a:prstDash val="solid"/>
                    </a:lnL>
                    <a:lnR w="38100">
                      <a:solidFill>
                        <a:srgbClr val="FF0000"/>
                      </a:solidFill>
                      <a:prstDash val="solid"/>
                    </a:lnR>
                    <a:lnT w="38100">
                      <a:solidFill>
                        <a:srgbClr val="FF0000"/>
                      </a:solidFill>
                      <a:prstDash val="solid"/>
                    </a:lnT>
                    <a:lnB w="38100">
                      <a:solidFill>
                        <a:srgbClr val="FF0000"/>
                      </a:solidFill>
                      <a:prstDash val="solid"/>
                    </a:lnB>
                  </a:tcPr>
                </a:tc>
                <a:tc>
                  <a:txBody>
                    <a:bodyPr/>
                    <a:lstStyle/>
                    <a:p>
                      <a:pPr>
                        <a:lnSpc>
                          <a:spcPct val="100000"/>
                        </a:lnSpc>
                      </a:pPr>
                      <a:endParaRPr sz="1900">
                        <a:latin typeface="Times New Roman" panose="02020603050405020304"/>
                        <a:cs typeface="Times New Roman" panose="02020603050405020304"/>
                      </a:endParaRPr>
                    </a:p>
                  </a:txBody>
                  <a:tcPr marL="0" marR="0" marT="0" marB="0">
                    <a:lnL w="38100">
                      <a:solidFill>
                        <a:srgbClr val="FF0000"/>
                      </a:solidFill>
                      <a:prstDash val="solid"/>
                    </a:lnL>
                    <a:lnR w="38100">
                      <a:solidFill>
                        <a:srgbClr val="FF0000"/>
                      </a:solidFill>
                      <a:prstDash val="solid"/>
                    </a:lnR>
                    <a:lnT w="38100">
                      <a:solidFill>
                        <a:srgbClr val="FF0000"/>
                      </a:solidFill>
                      <a:prstDash val="solid"/>
                    </a:lnT>
                    <a:lnB w="38100">
                      <a:solidFill>
                        <a:srgbClr val="FF0000"/>
                      </a:solidFill>
                      <a:prstDash val="solid"/>
                    </a:lnB>
                  </a:tcPr>
                </a:tc>
                <a:tc>
                  <a:txBody>
                    <a:bodyPr/>
                    <a:lstStyle/>
                    <a:p>
                      <a:pPr>
                        <a:lnSpc>
                          <a:spcPct val="100000"/>
                        </a:lnSpc>
                      </a:pPr>
                      <a:endParaRPr sz="1900">
                        <a:latin typeface="Times New Roman" panose="02020603050405020304"/>
                        <a:cs typeface="Times New Roman" panose="02020603050405020304"/>
                      </a:endParaRPr>
                    </a:p>
                  </a:txBody>
                  <a:tcPr marL="0" marR="0" marT="0" marB="0">
                    <a:lnL w="38100">
                      <a:solidFill>
                        <a:srgbClr val="FF0000"/>
                      </a:solidFill>
                      <a:prstDash val="solid"/>
                    </a:lnL>
                    <a:lnR w="38100">
                      <a:solidFill>
                        <a:srgbClr val="FF0000"/>
                      </a:solidFill>
                      <a:prstDash val="solid"/>
                    </a:lnR>
                    <a:lnT w="38100">
                      <a:solidFill>
                        <a:srgbClr val="FF0000"/>
                      </a:solidFill>
                      <a:prstDash val="solid"/>
                    </a:lnT>
                    <a:lnB w="38100">
                      <a:solidFill>
                        <a:srgbClr val="FF0000"/>
                      </a:solidFill>
                      <a:prstDash val="solid"/>
                    </a:lnB>
                  </a:tcPr>
                </a:tc>
              </a:tr>
              <a:tr h="1299868">
                <a:tc vMerge="1">
                  <a:txBody>
                    <a:bodyPr/>
                    <a:lstStyle/>
                    <a:p>
                      <a:pPr>
                        <a:lnSpc>
                          <a:spcPct val="100000"/>
                        </a:lnSpc>
                      </a:pPr>
                      <a:endParaRPr sz="1900">
                        <a:latin typeface="Times New Roman" panose="02020603050405020304"/>
                        <a:cs typeface="Times New Roman" panose="02020603050405020304"/>
                      </a:endParaRPr>
                    </a:p>
                  </a:txBody>
                  <a:tcPr marL="0" marR="0" marT="0" marB="0">
                    <a:lnL w="38100">
                      <a:solidFill>
                        <a:srgbClr val="FF0000"/>
                      </a:solidFill>
                      <a:prstDash val="solid"/>
                    </a:lnL>
                    <a:lnR w="38100">
                      <a:solidFill>
                        <a:srgbClr val="FF0000"/>
                      </a:solidFill>
                      <a:prstDash val="solid"/>
                    </a:lnR>
                    <a:lnT w="38100">
                      <a:solidFill>
                        <a:srgbClr val="FF0000"/>
                      </a:solidFill>
                      <a:prstDash val="solid"/>
                    </a:lnT>
                    <a:lnB w="38100">
                      <a:solidFill>
                        <a:srgbClr val="FF0000"/>
                      </a:solidFill>
                      <a:prstDash val="solid"/>
                    </a:lnB>
                  </a:tcPr>
                </a:tc>
                <a:tc>
                  <a:txBody>
                    <a:bodyPr/>
                    <a:lstStyle/>
                    <a:p>
                      <a:pPr>
                        <a:lnSpc>
                          <a:spcPct val="100000"/>
                        </a:lnSpc>
                      </a:pPr>
                      <a:endParaRPr sz="3400">
                        <a:latin typeface="Times New Roman" panose="02020603050405020304"/>
                        <a:cs typeface="Times New Roman" panose="02020603050405020304"/>
                      </a:endParaRPr>
                    </a:p>
                  </a:txBody>
                  <a:tcPr marL="0" marR="0" marT="0" marB="0">
                    <a:lnL w="38100">
                      <a:solidFill>
                        <a:srgbClr val="FF0000"/>
                      </a:solidFill>
                      <a:prstDash val="solid"/>
                    </a:lnL>
                    <a:lnR w="38100">
                      <a:solidFill>
                        <a:srgbClr val="FF0000"/>
                      </a:solidFill>
                      <a:prstDash val="solid"/>
                    </a:lnR>
                    <a:lnT w="38100">
                      <a:solidFill>
                        <a:srgbClr val="FF0000"/>
                      </a:solidFill>
                      <a:prstDash val="solid"/>
                    </a:lnT>
                    <a:lnB w="38100">
                      <a:solidFill>
                        <a:srgbClr val="FF0000"/>
                      </a:solidFill>
                      <a:prstDash val="solid"/>
                    </a:lnB>
                  </a:tcPr>
                </a:tc>
                <a:tc>
                  <a:txBody>
                    <a:bodyPr/>
                    <a:lstStyle/>
                    <a:p>
                      <a:pPr>
                        <a:lnSpc>
                          <a:spcPct val="100000"/>
                        </a:lnSpc>
                      </a:pPr>
                      <a:endParaRPr sz="3400">
                        <a:latin typeface="Times New Roman" panose="02020603050405020304"/>
                        <a:cs typeface="Times New Roman" panose="02020603050405020304"/>
                      </a:endParaRPr>
                    </a:p>
                  </a:txBody>
                  <a:tcPr marL="0" marR="0" marT="0" marB="0">
                    <a:lnL w="38100">
                      <a:solidFill>
                        <a:srgbClr val="FF0000"/>
                      </a:solidFill>
                      <a:prstDash val="solid"/>
                    </a:lnL>
                    <a:lnR w="38100">
                      <a:solidFill>
                        <a:srgbClr val="FF0000"/>
                      </a:solidFill>
                      <a:prstDash val="solid"/>
                    </a:lnR>
                    <a:lnT w="38100">
                      <a:solidFill>
                        <a:srgbClr val="FF0000"/>
                      </a:solidFill>
                      <a:prstDash val="solid"/>
                    </a:lnT>
                    <a:lnB w="38100">
                      <a:solidFill>
                        <a:srgbClr val="FF0000"/>
                      </a:solidFill>
                      <a:prstDash val="solid"/>
                    </a:lnB>
                  </a:tcPr>
                </a:tc>
              </a:tr>
              <a:tr h="300021">
                <a:tc vMerge="1">
                  <a:txBody>
                    <a:bodyPr/>
                    <a:lstStyle/>
                    <a:p>
                      <a:pPr>
                        <a:lnSpc>
                          <a:spcPct val="100000"/>
                        </a:lnSpc>
                      </a:pPr>
                      <a:endParaRPr sz="3400">
                        <a:latin typeface="Times New Roman" panose="02020603050405020304"/>
                        <a:cs typeface="Times New Roman" panose="02020603050405020304"/>
                      </a:endParaRPr>
                    </a:p>
                  </a:txBody>
                  <a:tcPr marL="0" marR="0" marT="0" marB="0">
                    <a:lnL w="38100">
                      <a:solidFill>
                        <a:srgbClr val="FF0000"/>
                      </a:solidFill>
                      <a:prstDash val="solid"/>
                    </a:lnL>
                    <a:lnR w="38100">
                      <a:solidFill>
                        <a:srgbClr val="FF0000"/>
                      </a:solidFill>
                      <a:prstDash val="solid"/>
                    </a:lnR>
                    <a:lnT w="38100">
                      <a:solidFill>
                        <a:srgbClr val="FF0000"/>
                      </a:solidFill>
                      <a:prstDash val="solid"/>
                    </a:lnT>
                    <a:lnB w="38100">
                      <a:solidFill>
                        <a:srgbClr val="FF0000"/>
                      </a:solidFill>
                      <a:prstDash val="solid"/>
                    </a:lnB>
                  </a:tcPr>
                </a:tc>
                <a:tc>
                  <a:txBody>
                    <a:bodyPr/>
                    <a:lstStyle/>
                    <a:p>
                      <a:pPr>
                        <a:lnSpc>
                          <a:spcPct val="100000"/>
                        </a:lnSpc>
                      </a:pPr>
                      <a:endParaRPr sz="1800">
                        <a:latin typeface="Times New Roman" panose="02020603050405020304"/>
                        <a:cs typeface="Times New Roman" panose="02020603050405020304"/>
                      </a:endParaRPr>
                    </a:p>
                  </a:txBody>
                  <a:tcPr marL="0" marR="0" marT="0" marB="0">
                    <a:lnL w="38100">
                      <a:solidFill>
                        <a:srgbClr val="FF0000"/>
                      </a:solidFill>
                      <a:prstDash val="solid"/>
                    </a:lnL>
                    <a:lnR w="38100">
                      <a:solidFill>
                        <a:srgbClr val="FF0000"/>
                      </a:solidFill>
                      <a:prstDash val="solid"/>
                    </a:lnR>
                    <a:lnT w="38100">
                      <a:solidFill>
                        <a:srgbClr val="FF0000"/>
                      </a:solidFill>
                      <a:prstDash val="solid"/>
                    </a:lnT>
                    <a:lnB w="38100">
                      <a:solidFill>
                        <a:srgbClr val="FF0000"/>
                      </a:solidFill>
                      <a:prstDash val="solid"/>
                    </a:lnB>
                  </a:tcPr>
                </a:tc>
                <a:tc>
                  <a:txBody>
                    <a:bodyPr/>
                    <a:lstStyle/>
                    <a:p>
                      <a:pPr>
                        <a:lnSpc>
                          <a:spcPct val="100000"/>
                        </a:lnSpc>
                      </a:pPr>
                      <a:endParaRPr sz="1800">
                        <a:latin typeface="Times New Roman" panose="02020603050405020304"/>
                        <a:cs typeface="Times New Roman" panose="02020603050405020304"/>
                      </a:endParaRPr>
                    </a:p>
                  </a:txBody>
                  <a:tcPr marL="0" marR="0" marT="0" marB="0">
                    <a:lnL w="38100">
                      <a:solidFill>
                        <a:srgbClr val="FF0000"/>
                      </a:solidFill>
                      <a:prstDash val="solid"/>
                    </a:lnL>
                    <a:lnR w="53975">
                      <a:solidFill>
                        <a:srgbClr val="FF0000"/>
                      </a:solidFill>
                      <a:prstDash val="solid"/>
                    </a:lnR>
                    <a:lnT w="38100">
                      <a:solidFill>
                        <a:srgbClr val="FF0000"/>
                      </a:solidFill>
                      <a:prstDash val="solid"/>
                    </a:lnT>
                    <a:lnB w="38100">
                      <a:solidFill>
                        <a:srgbClr val="FF0000"/>
                      </a:solidFill>
                      <a:prstDash val="solid"/>
                    </a:lnB>
                  </a:tcPr>
                </a:tc>
              </a:tr>
              <a:tr h="870597">
                <a:tc vMerge="1">
                  <a:txBody>
                    <a:bodyPr/>
                    <a:lstStyle/>
                    <a:p>
                      <a:pPr>
                        <a:lnSpc>
                          <a:spcPct val="100000"/>
                        </a:lnSpc>
                      </a:pPr>
                      <a:endParaRPr sz="1800">
                        <a:latin typeface="Times New Roman" panose="02020603050405020304"/>
                        <a:cs typeface="Times New Roman" panose="02020603050405020304"/>
                      </a:endParaRPr>
                    </a:p>
                  </a:txBody>
                  <a:tcPr marL="0" marR="0" marT="0" marB="0">
                    <a:lnL w="38100">
                      <a:solidFill>
                        <a:srgbClr val="FF0000"/>
                      </a:solidFill>
                      <a:prstDash val="solid"/>
                    </a:lnL>
                    <a:lnR w="38100">
                      <a:solidFill>
                        <a:srgbClr val="FF0000"/>
                      </a:solidFill>
                      <a:prstDash val="solid"/>
                    </a:lnR>
                    <a:lnT w="38100">
                      <a:solidFill>
                        <a:srgbClr val="FF0000"/>
                      </a:solidFill>
                      <a:prstDash val="solid"/>
                    </a:lnT>
                    <a:lnB w="38100">
                      <a:solidFill>
                        <a:srgbClr val="FF0000"/>
                      </a:solidFill>
                      <a:prstDash val="solid"/>
                    </a:lnB>
                  </a:tcPr>
                </a:tc>
                <a:tc>
                  <a:txBody>
                    <a:bodyPr/>
                    <a:lstStyle/>
                    <a:p>
                      <a:pPr>
                        <a:lnSpc>
                          <a:spcPct val="100000"/>
                        </a:lnSpc>
                      </a:pPr>
                      <a:endParaRPr sz="3400">
                        <a:latin typeface="Times New Roman" panose="02020603050405020304"/>
                        <a:cs typeface="Times New Roman" panose="02020603050405020304"/>
                      </a:endParaRPr>
                    </a:p>
                  </a:txBody>
                  <a:tcPr marL="0" marR="0" marT="0" marB="0">
                    <a:lnL w="38100">
                      <a:solidFill>
                        <a:srgbClr val="FF0000"/>
                      </a:solidFill>
                      <a:prstDash val="solid"/>
                    </a:lnL>
                    <a:lnR w="38100">
                      <a:solidFill>
                        <a:srgbClr val="FF0000"/>
                      </a:solidFill>
                      <a:prstDash val="solid"/>
                    </a:lnR>
                    <a:lnT w="38100">
                      <a:solidFill>
                        <a:srgbClr val="FF0000"/>
                      </a:solidFill>
                      <a:prstDash val="solid"/>
                    </a:lnT>
                    <a:lnB w="38100">
                      <a:solidFill>
                        <a:srgbClr val="FF0000"/>
                      </a:solidFill>
                      <a:prstDash val="solid"/>
                    </a:lnB>
                  </a:tcPr>
                </a:tc>
                <a:tc>
                  <a:txBody>
                    <a:bodyPr/>
                    <a:lstStyle/>
                    <a:p>
                      <a:pPr>
                        <a:lnSpc>
                          <a:spcPct val="100000"/>
                        </a:lnSpc>
                      </a:pPr>
                      <a:endParaRPr sz="3400">
                        <a:latin typeface="Times New Roman" panose="02020603050405020304"/>
                        <a:cs typeface="Times New Roman" panose="02020603050405020304"/>
                      </a:endParaRPr>
                    </a:p>
                  </a:txBody>
                  <a:tcPr marL="0" marR="0" marT="0" marB="0">
                    <a:lnL w="38100">
                      <a:solidFill>
                        <a:srgbClr val="FF0000"/>
                      </a:solidFill>
                      <a:prstDash val="solid"/>
                    </a:lnL>
                    <a:lnR w="38100">
                      <a:solidFill>
                        <a:srgbClr val="FF0000"/>
                      </a:solidFill>
                      <a:prstDash val="solid"/>
                    </a:lnR>
                    <a:lnT w="38100">
                      <a:solidFill>
                        <a:srgbClr val="FF0000"/>
                      </a:solidFill>
                      <a:prstDash val="solid"/>
                    </a:lnT>
                    <a:lnB w="38100">
                      <a:solidFill>
                        <a:srgbClr val="FF0000"/>
                      </a:solidFill>
                      <a:prstDash val="solid"/>
                    </a:lnB>
                  </a:tcPr>
                </a:tc>
              </a:tr>
            </a:tbl>
          </a:graphicData>
        </a:graphic>
      </p:graphicFrame>
      <p:graphicFrame>
        <p:nvGraphicFramePr>
          <p:cNvPr id="4194310" name="object 5"/>
          <p:cNvGraphicFramePr>
            <a:graphicFrameLocks noGrp="1"/>
          </p:cNvGraphicFramePr>
          <p:nvPr/>
        </p:nvGraphicFramePr>
        <p:xfrm>
          <a:off x="3928347" y="2840023"/>
          <a:ext cx="557882" cy="4079751"/>
        </p:xfrm>
        <a:graphic>
          <a:graphicData uri="http://schemas.openxmlformats.org/drawingml/2006/table">
            <a:tbl>
              <a:tblPr firstRow="1" bandRow="1">
                <a:tableStyleId>{2D5ABB26-0587-4C30-8999-92F81FD0307C}</a:tableStyleId>
              </a:tblPr>
              <a:tblGrid>
                <a:gridCol w="557882"/>
              </a:tblGrid>
              <a:tr h="1222854">
                <a:tc>
                  <a:txBody>
                    <a:bodyPr/>
                    <a:lstStyle/>
                    <a:p>
                      <a:pPr>
                        <a:lnSpc>
                          <a:spcPct val="100000"/>
                        </a:lnSpc>
                      </a:pPr>
                      <a:endParaRPr sz="3400">
                        <a:latin typeface="Times New Roman" panose="02020603050405020304"/>
                        <a:cs typeface="Times New Roman" panose="02020603050405020304"/>
                      </a:endParaRPr>
                    </a:p>
                  </a:txBody>
                  <a:tcPr marL="0" marR="0" marT="0" marB="0">
                    <a:lnL w="38100">
                      <a:solidFill>
                        <a:srgbClr val="FF0000"/>
                      </a:solidFill>
                      <a:prstDash val="solid"/>
                    </a:lnL>
                    <a:lnR w="38100">
                      <a:solidFill>
                        <a:srgbClr val="FF0000"/>
                      </a:solidFill>
                      <a:prstDash val="solid"/>
                    </a:lnR>
                    <a:lnT w="38100">
                      <a:solidFill>
                        <a:srgbClr val="FF0000"/>
                      </a:solidFill>
                      <a:prstDash val="solid"/>
                    </a:lnT>
                    <a:lnB w="38100">
                      <a:solidFill>
                        <a:srgbClr val="FF0000"/>
                      </a:solidFill>
                      <a:prstDash val="solid"/>
                    </a:lnB>
                  </a:tcPr>
                </a:tc>
              </a:tr>
              <a:tr h="1513499">
                <a:tc>
                  <a:txBody>
                    <a:bodyPr/>
                    <a:lstStyle/>
                    <a:p>
                      <a:pPr>
                        <a:lnSpc>
                          <a:spcPct val="100000"/>
                        </a:lnSpc>
                      </a:pPr>
                      <a:endParaRPr sz="3400">
                        <a:latin typeface="Times New Roman" panose="02020603050405020304"/>
                        <a:cs typeface="Times New Roman" panose="02020603050405020304"/>
                      </a:endParaRPr>
                    </a:p>
                  </a:txBody>
                  <a:tcPr marL="0" marR="0" marT="0" marB="0">
                    <a:lnL w="38100">
                      <a:solidFill>
                        <a:srgbClr val="FF0000"/>
                      </a:solidFill>
                      <a:prstDash val="solid"/>
                    </a:lnL>
                    <a:lnR w="38100">
                      <a:solidFill>
                        <a:srgbClr val="FF0000"/>
                      </a:solidFill>
                      <a:prstDash val="solid"/>
                    </a:lnR>
                    <a:lnT w="38100">
                      <a:solidFill>
                        <a:srgbClr val="FF0000"/>
                      </a:solidFill>
                      <a:prstDash val="solid"/>
                    </a:lnT>
                    <a:lnB w="38100">
                      <a:solidFill>
                        <a:srgbClr val="FF0000"/>
                      </a:solidFill>
                      <a:prstDash val="solid"/>
                    </a:lnB>
                  </a:tcPr>
                </a:tc>
              </a:tr>
              <a:tr h="1343398">
                <a:tc>
                  <a:txBody>
                    <a:bodyPr/>
                    <a:lstStyle/>
                    <a:p>
                      <a:pPr>
                        <a:lnSpc>
                          <a:spcPct val="100000"/>
                        </a:lnSpc>
                      </a:pPr>
                      <a:endParaRPr sz="3400">
                        <a:latin typeface="Times New Roman" panose="02020603050405020304"/>
                        <a:cs typeface="Times New Roman" panose="02020603050405020304"/>
                      </a:endParaRPr>
                    </a:p>
                  </a:txBody>
                  <a:tcPr marL="0" marR="0" marT="0" marB="0">
                    <a:lnL w="38100">
                      <a:solidFill>
                        <a:srgbClr val="FF0000"/>
                      </a:solidFill>
                      <a:prstDash val="solid"/>
                    </a:lnL>
                    <a:lnR w="38100">
                      <a:solidFill>
                        <a:srgbClr val="FF0000"/>
                      </a:solidFill>
                      <a:prstDash val="solid"/>
                    </a:lnR>
                    <a:lnT w="38100">
                      <a:solidFill>
                        <a:srgbClr val="FF0000"/>
                      </a:solidFill>
                      <a:prstDash val="solid"/>
                    </a:lnT>
                    <a:lnB w="38100">
                      <a:solidFill>
                        <a:srgbClr val="FF0000"/>
                      </a:solidFill>
                      <a:prstDash val="solid"/>
                    </a:lnB>
                  </a:tcPr>
                </a:tc>
              </a:tr>
            </a:tbl>
          </a:graphicData>
        </a:graphic>
      </p:graphicFrame>
      <p:sp>
        <p:nvSpPr>
          <p:cNvPr id="1049456" name="object 6"/>
          <p:cNvSpPr/>
          <p:nvPr/>
        </p:nvSpPr>
        <p:spPr>
          <a:xfrm>
            <a:off x="8475527" y="1081683"/>
            <a:ext cx="3382119" cy="294664"/>
          </a:xfrm>
          <a:custGeom>
            <a:avLst/>
            <a:gdLst/>
            <a:ahLst/>
            <a:cxnLst/>
            <a:rect l="l" t="t" r="r" b="b"/>
            <a:pathLst>
              <a:path w="3206750" h="279400">
                <a:moveTo>
                  <a:pt x="0" y="278891"/>
                </a:moveTo>
                <a:lnTo>
                  <a:pt x="3206496" y="278891"/>
                </a:lnTo>
                <a:lnTo>
                  <a:pt x="3206496" y="0"/>
                </a:lnTo>
                <a:lnTo>
                  <a:pt x="0" y="0"/>
                </a:lnTo>
                <a:lnTo>
                  <a:pt x="0" y="278891"/>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57" name="矩形 6"/>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年报填报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58" name="object 2"/>
          <p:cNvSpPr/>
          <p:nvPr/>
        </p:nvSpPr>
        <p:spPr>
          <a:xfrm>
            <a:off x="848678" y="940243"/>
            <a:ext cx="11182290" cy="6285976"/>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59" name="object 4"/>
          <p:cNvSpPr/>
          <p:nvPr/>
        </p:nvSpPr>
        <p:spPr>
          <a:xfrm>
            <a:off x="3000106" y="1608058"/>
            <a:ext cx="3562276" cy="321451"/>
          </a:xfrm>
          <a:custGeom>
            <a:avLst/>
            <a:gdLst/>
            <a:ahLst/>
            <a:cxnLst/>
            <a:rect l="l" t="t" r="r" b="b"/>
            <a:pathLst>
              <a:path w="3377565" h="304800">
                <a:moveTo>
                  <a:pt x="0" y="304800"/>
                </a:moveTo>
                <a:lnTo>
                  <a:pt x="3377183" y="304800"/>
                </a:lnTo>
                <a:lnTo>
                  <a:pt x="3377183" y="0"/>
                </a:lnTo>
                <a:lnTo>
                  <a:pt x="0" y="0"/>
                </a:lnTo>
                <a:lnTo>
                  <a:pt x="0" y="304800"/>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60" name="object 5"/>
          <p:cNvSpPr/>
          <p:nvPr/>
        </p:nvSpPr>
        <p:spPr>
          <a:xfrm>
            <a:off x="3000106" y="4679524"/>
            <a:ext cx="8557766" cy="715229"/>
          </a:xfrm>
          <a:custGeom>
            <a:avLst/>
            <a:gdLst/>
            <a:ahLst/>
            <a:cxnLst/>
            <a:rect l="l" t="t" r="r" b="b"/>
            <a:pathLst>
              <a:path w="8114030" h="678179">
                <a:moveTo>
                  <a:pt x="0" y="678180"/>
                </a:moveTo>
                <a:lnTo>
                  <a:pt x="8113776" y="678180"/>
                </a:lnTo>
                <a:lnTo>
                  <a:pt x="8113776" y="0"/>
                </a:lnTo>
                <a:lnTo>
                  <a:pt x="0" y="0"/>
                </a:lnTo>
                <a:lnTo>
                  <a:pt x="0" y="678180"/>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61" name="object 6"/>
          <p:cNvSpPr/>
          <p:nvPr/>
        </p:nvSpPr>
        <p:spPr>
          <a:xfrm>
            <a:off x="8475527" y="1081683"/>
            <a:ext cx="3382119" cy="294664"/>
          </a:xfrm>
          <a:custGeom>
            <a:avLst/>
            <a:gdLst/>
            <a:ahLst/>
            <a:cxnLst/>
            <a:rect l="l" t="t" r="r" b="b"/>
            <a:pathLst>
              <a:path w="3206750" h="279400">
                <a:moveTo>
                  <a:pt x="0" y="278891"/>
                </a:moveTo>
                <a:lnTo>
                  <a:pt x="3206496" y="278891"/>
                </a:lnTo>
                <a:lnTo>
                  <a:pt x="3206496" y="0"/>
                </a:lnTo>
                <a:lnTo>
                  <a:pt x="0" y="0"/>
                </a:lnTo>
                <a:lnTo>
                  <a:pt x="0" y="278891"/>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62" name="矩形 7"/>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年报填报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63" name="object 2"/>
          <p:cNvSpPr/>
          <p:nvPr/>
        </p:nvSpPr>
        <p:spPr>
          <a:xfrm>
            <a:off x="848677" y="937028"/>
            <a:ext cx="11198364" cy="6295618"/>
          </a:xfrm>
          <a:prstGeom prst="rect">
            <a:avLst/>
          </a:prstGeom>
          <a:blipFill>
            <a:blip r:embed="rId2"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64" name="object 4"/>
          <p:cNvSpPr/>
          <p:nvPr/>
        </p:nvSpPr>
        <p:spPr>
          <a:xfrm>
            <a:off x="3111013" y="4677917"/>
            <a:ext cx="8557766" cy="808985"/>
          </a:xfrm>
          <a:custGeom>
            <a:avLst/>
            <a:gdLst/>
            <a:ahLst/>
            <a:cxnLst/>
            <a:rect l="l" t="t" r="r" b="b"/>
            <a:pathLst>
              <a:path w="8114030" h="767079">
                <a:moveTo>
                  <a:pt x="0" y="766572"/>
                </a:moveTo>
                <a:lnTo>
                  <a:pt x="8113776" y="766572"/>
                </a:lnTo>
                <a:lnTo>
                  <a:pt x="8113776" y="0"/>
                </a:lnTo>
                <a:lnTo>
                  <a:pt x="0" y="0"/>
                </a:lnTo>
                <a:lnTo>
                  <a:pt x="0" y="766572"/>
                </a:lnTo>
                <a:close/>
              </a:path>
            </a:pathLst>
          </a:custGeom>
          <a:ln w="38100">
            <a:solidFill>
              <a:srgbClr val="FF0000"/>
            </a:solidFill>
          </a:ln>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65" name="object 5"/>
          <p:cNvSpPr/>
          <p:nvPr/>
        </p:nvSpPr>
        <p:spPr>
          <a:xfrm>
            <a:off x="8475527" y="1081683"/>
            <a:ext cx="3382119" cy="294664"/>
          </a:xfrm>
          <a:custGeom>
            <a:avLst/>
            <a:gdLst/>
            <a:ahLst/>
            <a:cxnLst/>
            <a:rect l="l" t="t" r="r" b="b"/>
            <a:pathLst>
              <a:path w="3206750" h="279400">
                <a:moveTo>
                  <a:pt x="0" y="278891"/>
                </a:moveTo>
                <a:lnTo>
                  <a:pt x="3206496" y="278891"/>
                </a:lnTo>
                <a:lnTo>
                  <a:pt x="3206496" y="0"/>
                </a:lnTo>
                <a:lnTo>
                  <a:pt x="0" y="0"/>
                </a:lnTo>
                <a:lnTo>
                  <a:pt x="0" y="278891"/>
                </a:lnTo>
                <a:close/>
              </a:path>
            </a:pathLst>
          </a:custGeom>
          <a:solidFill>
            <a:srgbClr val="07628A"/>
          </a:solid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66" name="object 6"/>
          <p:cNvSpPr/>
          <p:nvPr/>
        </p:nvSpPr>
        <p:spPr>
          <a:xfrm>
            <a:off x="5535691" y="5299123"/>
            <a:ext cx="411480" cy="106078"/>
          </a:xfrm>
          <a:prstGeom prst="rect">
            <a:avLst/>
          </a:prstGeom>
          <a:blipFill>
            <a:blip r:embed="rId3"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67" name="object 7"/>
          <p:cNvSpPr/>
          <p:nvPr/>
        </p:nvSpPr>
        <p:spPr>
          <a:xfrm>
            <a:off x="8318007" y="5270194"/>
            <a:ext cx="297359" cy="117329"/>
          </a:xfrm>
          <a:prstGeom prst="rect">
            <a:avLst/>
          </a:prstGeom>
          <a:blipFill>
            <a:blip r:embed="rId4"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68" name="object 8"/>
          <p:cNvSpPr/>
          <p:nvPr/>
        </p:nvSpPr>
        <p:spPr>
          <a:xfrm>
            <a:off x="5535691" y="4538893"/>
            <a:ext cx="512742" cy="114115"/>
          </a:xfrm>
          <a:prstGeom prst="rect">
            <a:avLst/>
          </a:prstGeom>
          <a:blipFill>
            <a:blip r:embed="rId5"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69" name="object 9"/>
          <p:cNvSpPr/>
          <p:nvPr/>
        </p:nvSpPr>
        <p:spPr>
          <a:xfrm>
            <a:off x="8337296" y="4521211"/>
            <a:ext cx="514349" cy="114115"/>
          </a:xfrm>
          <a:prstGeom prst="rect">
            <a:avLst/>
          </a:prstGeom>
          <a:blipFill>
            <a:blip r:embed="rId5" cstate="print"/>
            <a:stretch>
              <a:fillRect/>
            </a:stretch>
          </a:blipFill>
        </p:spPr>
        <p:txBody>
          <a:bodyPr wrap="square" lIns="0" tIns="0" rIns="0" bIns="0" rtlCol="0"/>
          <a:lstStyle/>
          <a:p>
            <a:pPr defTabSz="963930" fontAlgn="auto">
              <a:spcBef>
                <a:spcPts val="0"/>
              </a:spcBef>
              <a:spcAft>
                <a:spcPts val="0"/>
              </a:spcAft>
            </a:pPr>
            <a:endParaRPr smtClean="0">
              <a:solidFill>
                <a:prstClr val="black"/>
              </a:solidFill>
              <a:latin typeface="Calibri" panose="020F0502020204030204"/>
              <a:ea typeface="+mn-ea"/>
            </a:endParaRPr>
          </a:p>
        </p:txBody>
      </p:sp>
      <p:sp>
        <p:nvSpPr>
          <p:cNvPr id="1049470" name="矩形 9"/>
          <p:cNvSpPr/>
          <p:nvPr/>
        </p:nvSpPr>
        <p:spPr>
          <a:xfrm>
            <a:off x="63054" y="4536851"/>
            <a:ext cx="461665" cy="1477328"/>
          </a:xfrm>
          <a:prstGeom prst="rect">
            <a:avLst/>
          </a:prstGeom>
        </p:spPr>
        <p:txBody>
          <a:bodyPr vert="eaVert" wrap="none">
            <a:spAutoFit/>
          </a:bodyPr>
          <a:lstStyle/>
          <a:p>
            <a:r>
              <a:rPr lang="zh-CN" altLang="en-US" dirty="0" smtClean="0">
                <a:solidFill>
                  <a:srgbClr val="003366"/>
                </a:solidFill>
                <a:latin typeface="微软雅黑" panose="020B0503020204020204" pitchFamily="34" charset="-122"/>
                <a:ea typeface="微软雅黑" panose="020B0503020204020204" pitchFamily="34" charset="-122"/>
              </a:rPr>
              <a:t>年报填报</a:t>
            </a:r>
            <a:r>
              <a:rPr lang="zh-CN" altLang="en-US" dirty="0">
                <a:solidFill>
                  <a:srgbClr val="003366"/>
                </a:solidFill>
                <a:latin typeface="微软雅黑" panose="020B0503020204020204" pitchFamily="34" charset="-122"/>
                <a:ea typeface="微软雅黑" panose="020B0503020204020204" pitchFamily="34" charset="-122"/>
              </a:rPr>
              <a:t>流程</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第一PPT，www.1ppt.com">
  <a:themeElements>
    <a:clrScheme name="自定义 93">
      <a:dk1>
        <a:srgbClr val="000000"/>
      </a:dk1>
      <a:lt1>
        <a:srgbClr val="FFFFFF"/>
      </a:lt1>
      <a:dk2>
        <a:srgbClr val="44546A"/>
      </a:dk2>
      <a:lt2>
        <a:srgbClr val="E7E6E6"/>
      </a:lt2>
      <a:accent1>
        <a:srgbClr val="003366"/>
      </a:accent1>
      <a:accent2>
        <a:srgbClr val="003366"/>
      </a:accent2>
      <a:accent3>
        <a:srgbClr val="003366"/>
      </a:accent3>
      <a:accent4>
        <a:srgbClr val="003366"/>
      </a:accent4>
      <a:accent5>
        <a:srgbClr val="003366"/>
      </a:accent5>
      <a:accent6>
        <a:srgbClr val="003366"/>
      </a:accent6>
      <a:hlink>
        <a:srgbClr val="003366"/>
      </a:hlink>
      <a:folHlink>
        <a:srgbClr val="003366"/>
      </a:folHlink>
    </a:clrScheme>
    <a:fontScheme name="自定义 1">
      <a:majorFont>
        <a:latin typeface="Broadway"/>
        <a:ea typeface="微软雅黑"/>
        <a:cs typeface=""/>
      </a:majorFont>
      <a:minorFont>
        <a:latin typeface="Broadway"/>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6FC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6FC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CCE8C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3721</Words>
  <Application>Microsoft Office PowerPoint</Application>
  <PresentationFormat>自定义</PresentationFormat>
  <Paragraphs>556</Paragraphs>
  <Slides>148</Slides>
  <Notes>46</Notes>
  <HiddenSlides>0</HiddenSlides>
  <MMClips>0</MMClips>
  <ScaleCrop>false</ScaleCrop>
  <HeadingPairs>
    <vt:vector size="4" baseType="variant">
      <vt:variant>
        <vt:lpstr>主题</vt:lpstr>
      </vt:variant>
      <vt:variant>
        <vt:i4>3</vt:i4>
      </vt:variant>
      <vt:variant>
        <vt:lpstr>幻灯片标题</vt:lpstr>
      </vt:variant>
      <vt:variant>
        <vt:i4>148</vt:i4>
      </vt:variant>
    </vt:vector>
  </HeadingPairs>
  <TitlesOfParts>
    <vt:vector size="151" baseType="lpstr">
      <vt:lpstr>第一PPT，www.1ppt.com</vt:lpstr>
      <vt:lpstr>Office Theme</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蓝色极简</dc:title>
  <dc:creator/>
  <cp:lastModifiedBy/>
  <cp:revision>1</cp:revision>
  <dcterms:created xsi:type="dcterms:W3CDTF">2016-09-26T03:01:00Z</dcterms:created>
  <dcterms:modified xsi:type="dcterms:W3CDTF">2021-01-27T01:51:39Z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2</vt:lpwstr>
  </property>
  <property fmtid="{D5CDD505-2E9C-101B-9397-08002B2CF9AE}" pid="3" name="KSOProductBuildVer">
    <vt:lpwstr>2052-11.1.0.10132</vt:lpwstr>
  </property>
</Properties>
</file>